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66" r:id="rId4"/>
    <p:sldId id="267" r:id="rId5"/>
    <p:sldId id="256" r:id="rId6"/>
    <p:sldId id="257" r:id="rId7"/>
    <p:sldId id="258" r:id="rId8"/>
    <p:sldId id="268" r:id="rId9"/>
    <p:sldId id="260" r:id="rId10"/>
    <p:sldId id="261" r:id="rId11"/>
    <p:sldId id="262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2" d="100"/>
          <a:sy n="72" d="100"/>
        </p:scale>
        <p:origin x="-474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68E8-1459-4D7A-9D9A-4BD2EC299AE9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961F-0CB5-4226-A2B9-D68CA6E4E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2528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68E8-1459-4D7A-9D9A-4BD2EC299AE9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961F-0CB5-4226-A2B9-D68CA6E4E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3883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68E8-1459-4D7A-9D9A-4BD2EC299AE9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961F-0CB5-4226-A2B9-D68CA6E4E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4329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79C72-81CC-4EE2-9DB9-EA1B0CF71D84}" type="slidenum">
              <a:rPr lang="es-E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0266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EBEF6-16FD-4A9A-ADB1-3927DCC5FE49}" type="slidenum">
              <a:rPr lang="es-E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002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1C817-C07B-4685-A602-00C30D350BA1}" type="slidenum">
              <a:rPr lang="es-E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9010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A889F-55FF-4F2A-A29A-FE2C06C5EB68}" type="slidenum">
              <a:rPr lang="es-E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7921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11276-829A-49B7-9DFC-16709F408E82}" type="slidenum">
              <a:rPr lang="es-E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86988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278C5-76BC-4699-ACA7-AA2549658551}" type="slidenum">
              <a:rPr lang="es-E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740360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48593-407D-40DF-9B2D-EEF70EB933AE}" type="slidenum">
              <a:rPr lang="es-E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53736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D4B5A-6826-4A77-80F8-C628044495CB}" type="slidenum">
              <a:rPr lang="es-E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2508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68E8-1459-4D7A-9D9A-4BD2EC299AE9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961F-0CB5-4226-A2B9-D68CA6E4E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395020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F2AF9-70D8-436E-A3DB-12220408D22C}" type="slidenum">
              <a:rPr lang="es-E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8577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6F578-EA38-4DEB-B0B6-5E545CF6637B}" type="slidenum">
              <a:rPr lang="es-E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87070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D8652-530C-4867-B052-8530D1B6CBBC}" type="slidenum">
              <a:rPr lang="es-E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28521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79C72-81CC-4EE2-9DB9-EA1B0CF71D84}" type="slidenum">
              <a:rPr lang="es-E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80028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EBEF6-16FD-4A9A-ADB1-3927DCC5FE49}" type="slidenum">
              <a:rPr lang="es-E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51281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1C817-C07B-4685-A602-00C30D350BA1}" type="slidenum">
              <a:rPr lang="es-E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80080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A889F-55FF-4F2A-A29A-FE2C06C5EB68}" type="slidenum">
              <a:rPr lang="es-E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74811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11276-829A-49B7-9DFC-16709F408E82}" type="slidenum">
              <a:rPr lang="es-E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04511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278C5-76BC-4699-ACA7-AA2549658551}" type="slidenum">
              <a:rPr lang="es-E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77690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48593-407D-40DF-9B2D-EEF70EB933AE}" type="slidenum">
              <a:rPr lang="es-E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364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68E8-1459-4D7A-9D9A-4BD2EC299AE9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961F-0CB5-4226-A2B9-D68CA6E4E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68152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D4B5A-6826-4A77-80F8-C628044495CB}" type="slidenum">
              <a:rPr lang="es-E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50869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F2AF9-70D8-436E-A3DB-12220408D22C}" type="slidenum">
              <a:rPr lang="es-E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90243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6F578-EA38-4DEB-B0B6-5E545CF6637B}" type="slidenum">
              <a:rPr lang="es-E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77157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D8652-530C-4867-B052-8530D1B6CBBC}" type="slidenum">
              <a:rPr lang="es-E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993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68E8-1459-4D7A-9D9A-4BD2EC299AE9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961F-0CB5-4226-A2B9-D68CA6E4E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1870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68E8-1459-4D7A-9D9A-4BD2EC299AE9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961F-0CB5-4226-A2B9-D68CA6E4E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8012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68E8-1459-4D7A-9D9A-4BD2EC299AE9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961F-0CB5-4226-A2B9-D68CA6E4E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1517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68E8-1459-4D7A-9D9A-4BD2EC299AE9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961F-0CB5-4226-A2B9-D68CA6E4E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7495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68E8-1459-4D7A-9D9A-4BD2EC299AE9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961F-0CB5-4226-A2B9-D68CA6E4E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6281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68E8-1459-4D7A-9D9A-4BD2EC299AE9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961F-0CB5-4226-A2B9-D68CA6E4E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497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D68E8-1459-4D7A-9D9A-4BD2EC299AE9}" type="datetimeFigureOut">
              <a:rPr lang="en-US" smtClean="0"/>
              <a:pPr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9961F-0CB5-4226-A2B9-D68CA6E4E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2981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191C35-CD7A-455D-8D57-C92793D84CF2}" type="slidenum">
              <a:rPr lang="es-E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324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191C35-CD7A-455D-8D57-C92793D84CF2}" type="slidenum">
              <a:rPr lang="es-E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42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66"/>
          <p:cNvSpPr>
            <a:spLocks noGrp="1" noChangeArrowheads="1"/>
          </p:cNvSpPr>
          <p:nvPr>
            <p:ph type="subTitle" idx="1"/>
          </p:nvPr>
        </p:nvSpPr>
        <p:spPr>
          <a:xfrm>
            <a:off x="1616766" y="5377968"/>
            <a:ext cx="9003610" cy="576262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s-ES" altLang="en-US" sz="4800" b="1" dirty="0" smtClean="0">
                <a:solidFill>
                  <a:schemeClr val="bg1"/>
                </a:solidFill>
              </a:rPr>
              <a:t>INFOBIDAN</a:t>
            </a:r>
            <a:r>
              <a:rPr lang="es-ES" altLang="en-US" sz="4800" b="1" dirty="0">
                <a:solidFill>
                  <a:schemeClr val="bg1"/>
                </a:solidFill>
              </a:rPr>
              <a:t/>
            </a:r>
            <a:br>
              <a:rPr lang="es-ES" altLang="en-US" sz="4800" b="1" dirty="0">
                <a:solidFill>
                  <a:schemeClr val="bg1"/>
                </a:solidFill>
              </a:rPr>
            </a:br>
            <a:r>
              <a:rPr lang="es-ES" altLang="en-US" sz="3200" b="1" dirty="0" err="1" smtClean="0">
                <a:solidFill>
                  <a:schemeClr val="bg1"/>
                </a:solidFill>
              </a:rPr>
              <a:t>Kesehatan</a:t>
            </a:r>
            <a:r>
              <a:rPr lang="es-ES" altLang="en-US" sz="3200" b="1" dirty="0" smtClean="0">
                <a:solidFill>
                  <a:schemeClr val="bg1"/>
                </a:solidFill>
              </a:rPr>
              <a:t> </a:t>
            </a:r>
            <a:r>
              <a:rPr lang="es-ES" altLang="en-US" sz="3200" b="1" dirty="0" err="1" smtClean="0">
                <a:solidFill>
                  <a:schemeClr val="bg1"/>
                </a:solidFill>
              </a:rPr>
              <a:t>Ibu</a:t>
            </a:r>
            <a:r>
              <a:rPr lang="es-ES" altLang="en-US" sz="3200" b="1" dirty="0" smtClean="0">
                <a:solidFill>
                  <a:schemeClr val="bg1"/>
                </a:solidFill>
              </a:rPr>
              <a:t> dan </a:t>
            </a:r>
            <a:r>
              <a:rPr lang="es-ES" altLang="en-US" sz="3200" b="1" dirty="0" err="1" smtClean="0">
                <a:solidFill>
                  <a:schemeClr val="bg1"/>
                </a:solidFill>
              </a:rPr>
              <a:t>Anak</a:t>
            </a:r>
            <a:endParaRPr lang="es-ES" altLang="en-US" sz="3200" b="1" dirty="0" smtClean="0">
              <a:solidFill>
                <a:schemeClr val="bg1"/>
              </a:solidFill>
            </a:endParaRPr>
          </a:p>
        </p:txBody>
      </p:sp>
      <p:pic>
        <p:nvPicPr>
          <p:cNvPr id="3075" name="Picture 4" descr="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501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5661025"/>
            <a:ext cx="10795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050" y="4330700"/>
            <a:ext cx="2728913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17463" y="6597650"/>
            <a:ext cx="701675" cy="260350"/>
          </a:xfrm>
          <a:prstGeom prst="rect">
            <a:avLst/>
          </a:prstGeom>
          <a:solidFill>
            <a:srgbClr val="2861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697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Kesehatan Ibu dan Anak </a:t>
            </a:r>
            <a:br>
              <a:rPr lang="en-US" altLang="en-US" smtClean="0">
                <a:solidFill>
                  <a:schemeClr val="bg1"/>
                </a:solidFill>
              </a:rPr>
            </a:br>
            <a:r>
              <a:rPr lang="en-US" altLang="en-US" sz="3200" smtClean="0">
                <a:solidFill>
                  <a:schemeClr val="bg1"/>
                </a:solidFill>
              </a:rPr>
              <a:t>Simpan ke PDF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463" y="6597650"/>
            <a:ext cx="701675" cy="260350"/>
          </a:xfrm>
          <a:prstGeom prst="rect">
            <a:avLst/>
          </a:prstGeom>
          <a:solidFill>
            <a:srgbClr val="2861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32772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628775"/>
            <a:ext cx="2376487" cy="400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700213" y="5943600"/>
            <a:ext cx="733583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>
                <a:ln w="0"/>
                <a:solidFill>
                  <a:srgbClr val="1E9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www.infobidan.net</a:t>
            </a:r>
          </a:p>
        </p:txBody>
      </p:sp>
      <p:sp>
        <p:nvSpPr>
          <p:cNvPr id="32774" name="TextBox 3"/>
          <p:cNvSpPr txBox="1">
            <a:spLocks noChangeArrowheads="1"/>
          </p:cNvSpPr>
          <p:nvPr/>
        </p:nvSpPr>
        <p:spPr bwMode="auto">
          <a:xfrm>
            <a:off x="7050088" y="1628775"/>
            <a:ext cx="200342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Klik tombol </a:t>
            </a:r>
            <a:r>
              <a:rPr lang="en-US" altLang="en-US" sz="1800" b="1">
                <a:solidFill>
                  <a:srgbClr val="000000"/>
                </a:solidFill>
              </a:rPr>
              <a:t>Simpan ke PDF </a:t>
            </a:r>
            <a:r>
              <a:rPr lang="en-US" altLang="en-US" sz="1800">
                <a:solidFill>
                  <a:srgbClr val="000000"/>
                </a:solidFill>
              </a:rPr>
              <a:t>untuk menyimpan artikel kedalam ponsel, sehingga dapat lebih cepat diakses dilain waktu.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Atau bisa juga </a:t>
            </a:r>
            <a:r>
              <a:rPr lang="en-US" altLang="en-US" sz="1800" b="1">
                <a:solidFill>
                  <a:srgbClr val="000000"/>
                </a:solidFill>
              </a:rPr>
              <a:t>Simpan ke PDF </a:t>
            </a:r>
            <a:r>
              <a:rPr lang="en-US" altLang="en-US" sz="1800">
                <a:solidFill>
                  <a:srgbClr val="000000"/>
                </a:solidFill>
              </a:rPr>
              <a:t>ketika ingin menge</a:t>
            </a:r>
            <a:r>
              <a:rPr lang="en-US" altLang="en-US" sz="1800" i="1">
                <a:solidFill>
                  <a:srgbClr val="000000"/>
                </a:solidFill>
              </a:rPr>
              <a:t>print </a:t>
            </a:r>
            <a:r>
              <a:rPr lang="en-US" altLang="en-US" sz="1800">
                <a:solidFill>
                  <a:srgbClr val="000000"/>
                </a:solidFill>
              </a:rPr>
              <a:t>artikel tersebut. </a:t>
            </a:r>
          </a:p>
        </p:txBody>
      </p:sp>
      <p:sp>
        <p:nvSpPr>
          <p:cNvPr id="8" name="Rectangle 7"/>
          <p:cNvSpPr/>
          <p:nvPr/>
        </p:nvSpPr>
        <p:spPr>
          <a:xfrm>
            <a:off x="1920875" y="4868863"/>
            <a:ext cx="2435225" cy="36036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32776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4838" y="1560513"/>
            <a:ext cx="2617787" cy="407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19826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Kesehatan Ibu dan Anak </a:t>
            </a:r>
            <a:br>
              <a:rPr lang="en-US" altLang="en-US" smtClean="0">
                <a:solidFill>
                  <a:schemeClr val="bg1"/>
                </a:solidFill>
              </a:rPr>
            </a:br>
            <a:r>
              <a:rPr lang="en-US" altLang="en-US" sz="3200" smtClean="0">
                <a:solidFill>
                  <a:schemeClr val="bg1"/>
                </a:solidFill>
              </a:rPr>
              <a:t>Bagikan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463" y="6597650"/>
            <a:ext cx="701675" cy="260350"/>
          </a:xfrm>
          <a:prstGeom prst="rect">
            <a:avLst/>
          </a:prstGeom>
          <a:solidFill>
            <a:srgbClr val="2861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33796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628775"/>
            <a:ext cx="2376487" cy="400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700213" y="5943600"/>
            <a:ext cx="733583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>
                <a:ln w="0"/>
                <a:solidFill>
                  <a:srgbClr val="1E9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www.infobidan.net</a:t>
            </a:r>
          </a:p>
        </p:txBody>
      </p:sp>
      <p:sp>
        <p:nvSpPr>
          <p:cNvPr id="33798" name="TextBox 3"/>
          <p:cNvSpPr txBox="1">
            <a:spLocks noChangeArrowheads="1"/>
          </p:cNvSpPr>
          <p:nvPr/>
        </p:nvSpPr>
        <p:spPr bwMode="auto">
          <a:xfrm>
            <a:off x="7050088" y="1628775"/>
            <a:ext cx="2003425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Klik tombol </a:t>
            </a:r>
            <a:r>
              <a:rPr lang="en-US" altLang="en-US" sz="1800" b="1">
                <a:solidFill>
                  <a:srgbClr val="000000"/>
                </a:solidFill>
              </a:rPr>
              <a:t>Bagikan </a:t>
            </a:r>
            <a:r>
              <a:rPr lang="en-US" altLang="en-US" sz="1800">
                <a:solidFill>
                  <a:srgbClr val="000000"/>
                </a:solidFill>
              </a:rPr>
              <a:t>untuk membagikan artikel tersebut ke facebook. </a:t>
            </a:r>
          </a:p>
        </p:txBody>
      </p:sp>
      <p:sp>
        <p:nvSpPr>
          <p:cNvPr id="8" name="Rectangle 7"/>
          <p:cNvSpPr/>
          <p:nvPr/>
        </p:nvSpPr>
        <p:spPr>
          <a:xfrm>
            <a:off x="1920875" y="5184775"/>
            <a:ext cx="2435225" cy="3603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33800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4838" y="1625600"/>
            <a:ext cx="2617787" cy="401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3306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Kesehatan Ibu dan Anak </a:t>
            </a:r>
            <a:br>
              <a:rPr lang="en-US" altLang="en-US" smtClean="0">
                <a:solidFill>
                  <a:schemeClr val="bg1"/>
                </a:solidFill>
              </a:rPr>
            </a:br>
            <a:r>
              <a:rPr lang="en-US" altLang="en-US" sz="3200" smtClean="0">
                <a:solidFill>
                  <a:schemeClr val="bg1"/>
                </a:solidFill>
              </a:rPr>
              <a:t>Kembali ke Beranda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463" y="6597650"/>
            <a:ext cx="701675" cy="260350"/>
          </a:xfrm>
          <a:prstGeom prst="rect">
            <a:avLst/>
          </a:prstGeom>
          <a:solidFill>
            <a:srgbClr val="2861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34820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75" y="1628774"/>
            <a:ext cx="3260725" cy="4662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2" name="TextBox 3"/>
          <p:cNvSpPr txBox="1">
            <a:spLocks noChangeArrowheads="1"/>
          </p:cNvSpPr>
          <p:nvPr/>
        </p:nvSpPr>
        <p:spPr bwMode="auto">
          <a:xfrm>
            <a:off x="5795963" y="1628775"/>
            <a:ext cx="325755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Untuk kembali ke halaman sebelumnya, dari artikel Anda dapat klik tulisan </a:t>
            </a:r>
            <a:r>
              <a:rPr lang="en-US" altLang="en-US" sz="1800" b="1">
                <a:solidFill>
                  <a:srgbClr val="000000"/>
                </a:solidFill>
              </a:rPr>
              <a:t>Kembali </a:t>
            </a:r>
            <a:r>
              <a:rPr lang="en-US" altLang="en-US" sz="1800">
                <a:solidFill>
                  <a:srgbClr val="000000"/>
                </a:solidFill>
              </a:rPr>
              <a:t>yang ada di sudut kiri atas layar.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Sedangkan untuk langsung kembali ke </a:t>
            </a:r>
            <a:r>
              <a:rPr lang="en-US" altLang="en-US" sz="1800" b="1">
                <a:solidFill>
                  <a:srgbClr val="000000"/>
                </a:solidFill>
              </a:rPr>
              <a:t>Beranda</a:t>
            </a:r>
            <a:r>
              <a:rPr lang="en-US" altLang="en-US" sz="1800">
                <a:solidFill>
                  <a:srgbClr val="000000"/>
                </a:solidFill>
              </a:rPr>
              <a:t>, Anda dapat klik tulisan </a:t>
            </a:r>
            <a:r>
              <a:rPr lang="en-US" altLang="en-US" sz="1800" b="1">
                <a:solidFill>
                  <a:srgbClr val="000000"/>
                </a:solidFill>
              </a:rPr>
              <a:t>Menu </a:t>
            </a:r>
            <a:r>
              <a:rPr lang="en-US" altLang="en-US" sz="1800">
                <a:solidFill>
                  <a:srgbClr val="000000"/>
                </a:solidFill>
              </a:rPr>
              <a:t>dan memilih </a:t>
            </a:r>
            <a:r>
              <a:rPr lang="en-US" altLang="en-US" sz="1800" b="1">
                <a:solidFill>
                  <a:srgbClr val="000000"/>
                </a:solidFill>
              </a:rPr>
              <a:t>Beranda </a:t>
            </a:r>
            <a:r>
              <a:rPr lang="en-US" altLang="en-US" sz="1800">
                <a:solidFill>
                  <a:srgbClr val="000000"/>
                </a:solidFill>
              </a:rPr>
              <a:t>yang ada di sudut kanan atas layar. </a:t>
            </a:r>
          </a:p>
        </p:txBody>
      </p:sp>
      <p:sp>
        <p:nvSpPr>
          <p:cNvPr id="8" name="Rectangle 7"/>
          <p:cNvSpPr/>
          <p:nvPr/>
        </p:nvSpPr>
        <p:spPr>
          <a:xfrm>
            <a:off x="1870075" y="1611313"/>
            <a:ext cx="830263" cy="36036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57663" y="1720021"/>
            <a:ext cx="1023937" cy="9779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592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Kesehatan Ibu dan Anak</a:t>
            </a:r>
          </a:p>
        </p:txBody>
      </p:sp>
      <p:sp>
        <p:nvSpPr>
          <p:cNvPr id="5" name="Rectangle 4"/>
          <p:cNvSpPr/>
          <p:nvPr/>
        </p:nvSpPr>
        <p:spPr>
          <a:xfrm>
            <a:off x="17463" y="6597650"/>
            <a:ext cx="701675" cy="260350"/>
          </a:xfrm>
          <a:prstGeom prst="rect">
            <a:avLst/>
          </a:prstGeom>
          <a:solidFill>
            <a:srgbClr val="2861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606" name="TextBox 3"/>
          <p:cNvSpPr txBox="1">
            <a:spLocks noChangeArrowheads="1"/>
          </p:cNvSpPr>
          <p:nvPr/>
        </p:nvSpPr>
        <p:spPr bwMode="auto">
          <a:xfrm>
            <a:off x="5724525" y="1628775"/>
            <a:ext cx="331152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b="1" dirty="0" err="1">
                <a:solidFill>
                  <a:srgbClr val="000000"/>
                </a:solidFill>
              </a:rPr>
              <a:t>Kesehatan</a:t>
            </a:r>
            <a:r>
              <a:rPr lang="en-US" altLang="en-US" sz="1600" b="1" dirty="0">
                <a:solidFill>
                  <a:srgbClr val="000000"/>
                </a:solidFill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</a:rPr>
              <a:t>Ibu</a:t>
            </a:r>
            <a:r>
              <a:rPr lang="en-US" altLang="en-US" sz="1600" b="1" dirty="0">
                <a:solidFill>
                  <a:srgbClr val="000000"/>
                </a:solidFill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</a:rPr>
              <a:t>dan</a:t>
            </a:r>
            <a:r>
              <a:rPr lang="en-US" altLang="en-US" sz="1600" b="1" dirty="0">
                <a:solidFill>
                  <a:srgbClr val="000000"/>
                </a:solidFill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</a:rPr>
              <a:t>Anak</a:t>
            </a:r>
            <a:r>
              <a:rPr lang="en-US" altLang="en-US" sz="1600" b="1" dirty="0">
                <a:solidFill>
                  <a:srgbClr val="000000"/>
                </a:solidFill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</a:rPr>
              <a:t>berisi</a:t>
            </a:r>
            <a:r>
              <a:rPr lang="en-US" altLang="en-US" sz="1600" dirty="0">
                <a:solidFill>
                  <a:srgbClr val="000000"/>
                </a:solidFill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</a:rPr>
              <a:t>artikel</a:t>
            </a:r>
            <a:r>
              <a:rPr lang="en-US" altLang="en-US" sz="1600" dirty="0">
                <a:solidFill>
                  <a:srgbClr val="000000"/>
                </a:solidFill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</a:rPr>
              <a:t>seputar</a:t>
            </a:r>
            <a:r>
              <a:rPr lang="en-US" altLang="en-US" sz="1600" dirty="0">
                <a:solidFill>
                  <a:srgbClr val="000000"/>
                </a:solidFill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</a:rPr>
              <a:t>kesehatan</a:t>
            </a:r>
            <a:r>
              <a:rPr lang="en-US" altLang="en-US" sz="1600" dirty="0">
                <a:solidFill>
                  <a:srgbClr val="000000"/>
                </a:solidFill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</a:rPr>
              <a:t>ibu</a:t>
            </a:r>
            <a:r>
              <a:rPr lang="en-US" altLang="en-US" sz="1600" dirty="0">
                <a:solidFill>
                  <a:srgbClr val="000000"/>
                </a:solidFill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</a:rPr>
              <a:t>dan</a:t>
            </a:r>
            <a:r>
              <a:rPr lang="en-US" altLang="en-US" sz="1600" dirty="0">
                <a:solidFill>
                  <a:srgbClr val="000000"/>
                </a:solidFill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</a:rPr>
              <a:t>anak</a:t>
            </a:r>
            <a:r>
              <a:rPr lang="en-US" altLang="en-US" sz="1600" dirty="0">
                <a:solidFill>
                  <a:srgbClr val="000000"/>
                </a:solidFill>
              </a:rPr>
              <a:t> yang </a:t>
            </a:r>
            <a:r>
              <a:rPr lang="en-US" altLang="en-US" sz="1600" dirty="0" err="1">
                <a:solidFill>
                  <a:srgbClr val="000000"/>
                </a:solidFill>
              </a:rPr>
              <a:t>melengkapi</a:t>
            </a:r>
            <a:r>
              <a:rPr lang="en-US" altLang="en-US" sz="1600" dirty="0">
                <a:solidFill>
                  <a:srgbClr val="000000"/>
                </a:solidFill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</a:rPr>
              <a:t>buku</a:t>
            </a:r>
            <a:r>
              <a:rPr lang="en-US" altLang="en-US" sz="1600" dirty="0">
                <a:solidFill>
                  <a:srgbClr val="000000"/>
                </a:solidFill>
              </a:rPr>
              <a:t> KIA </a:t>
            </a:r>
            <a:r>
              <a:rPr lang="en-US" altLang="en-US" sz="1600" dirty="0" err="1">
                <a:solidFill>
                  <a:srgbClr val="000000"/>
                </a:solidFill>
              </a:rPr>
              <a:t>Anda</a:t>
            </a:r>
            <a:r>
              <a:rPr lang="en-US" altLang="en-US" sz="1600" dirty="0">
                <a:solidFill>
                  <a:srgbClr val="000000"/>
                </a:solidFill>
              </a:rPr>
              <a:t>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dirty="0" err="1">
                <a:solidFill>
                  <a:srgbClr val="000000"/>
                </a:solidFill>
              </a:rPr>
              <a:t>Klik</a:t>
            </a:r>
            <a:r>
              <a:rPr lang="en-US" altLang="en-US" sz="1600" dirty="0">
                <a:solidFill>
                  <a:srgbClr val="000000"/>
                </a:solidFill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</a:rPr>
              <a:t>Kesehatan</a:t>
            </a:r>
            <a:r>
              <a:rPr lang="en-US" altLang="en-US" sz="1600" b="1" dirty="0">
                <a:solidFill>
                  <a:srgbClr val="000000"/>
                </a:solidFill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</a:rPr>
              <a:t>Ibu</a:t>
            </a:r>
            <a:r>
              <a:rPr lang="en-US" altLang="en-US" sz="1600" b="1" dirty="0">
                <a:solidFill>
                  <a:srgbClr val="000000"/>
                </a:solidFill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</a:rPr>
              <a:t>dan</a:t>
            </a:r>
            <a:r>
              <a:rPr lang="en-US" altLang="en-US" sz="1600" b="1" dirty="0">
                <a:solidFill>
                  <a:srgbClr val="000000"/>
                </a:solidFill>
              </a:rPr>
              <a:t> </a:t>
            </a:r>
            <a:r>
              <a:rPr lang="en-US" altLang="en-US" sz="1600" b="1" dirty="0" err="1" smtClean="0">
                <a:solidFill>
                  <a:srgbClr val="000000"/>
                </a:solidFill>
              </a:rPr>
              <a:t>Anak</a:t>
            </a:r>
            <a:endParaRPr lang="en-US" altLang="en-US" sz="1600" dirty="0">
              <a:solidFill>
                <a:srgbClr val="000000"/>
              </a:solidFill>
            </a:endParaRPr>
          </a:p>
        </p:txBody>
      </p:sp>
      <p:pic>
        <p:nvPicPr>
          <p:cNvPr id="8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397" y="1640918"/>
            <a:ext cx="2678664" cy="4758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36834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Kesehatan Ibu dan Anak</a:t>
            </a:r>
          </a:p>
        </p:txBody>
      </p:sp>
      <p:sp>
        <p:nvSpPr>
          <p:cNvPr id="5" name="Rectangle 4"/>
          <p:cNvSpPr/>
          <p:nvPr/>
        </p:nvSpPr>
        <p:spPr>
          <a:xfrm>
            <a:off x="17463" y="6597650"/>
            <a:ext cx="701675" cy="260350"/>
          </a:xfrm>
          <a:prstGeom prst="rect">
            <a:avLst/>
          </a:prstGeom>
          <a:solidFill>
            <a:srgbClr val="2861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25604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628775"/>
            <a:ext cx="3040961" cy="4281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TextBox 3"/>
          <p:cNvSpPr txBox="1">
            <a:spLocks noChangeArrowheads="1"/>
          </p:cNvSpPr>
          <p:nvPr/>
        </p:nvSpPr>
        <p:spPr bwMode="auto">
          <a:xfrm>
            <a:off x="5724525" y="1628775"/>
            <a:ext cx="3311525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dirty="0" smtClean="0">
                <a:solidFill>
                  <a:srgbClr val="000000"/>
                </a:solidFill>
              </a:rPr>
              <a:t>sub-</a:t>
            </a:r>
            <a:r>
              <a:rPr lang="en-US" altLang="en-US" sz="1600" dirty="0" err="1" smtClean="0">
                <a:solidFill>
                  <a:srgbClr val="000000"/>
                </a:solidFill>
              </a:rPr>
              <a:t>kategori</a:t>
            </a:r>
            <a:r>
              <a:rPr lang="en-US" altLang="en-US" sz="1600" dirty="0" smtClean="0">
                <a:solidFill>
                  <a:srgbClr val="000000"/>
                </a:solidFill>
              </a:rPr>
              <a:t> </a:t>
            </a:r>
            <a:r>
              <a:rPr lang="en-US" altLang="en-US" sz="1600" dirty="0">
                <a:solidFill>
                  <a:srgbClr val="000000"/>
                </a:solidFill>
              </a:rPr>
              <a:t>yang </a:t>
            </a:r>
            <a:r>
              <a:rPr lang="en-US" altLang="en-US" sz="1600" dirty="0" err="1">
                <a:solidFill>
                  <a:srgbClr val="000000"/>
                </a:solidFill>
              </a:rPr>
              <a:t>terdiri</a:t>
            </a:r>
            <a:r>
              <a:rPr lang="en-US" altLang="en-US" sz="1600" dirty="0">
                <a:solidFill>
                  <a:srgbClr val="000000"/>
                </a:solidFill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</a:rPr>
              <a:t>dari</a:t>
            </a:r>
            <a:r>
              <a:rPr lang="en-US" altLang="en-US" sz="1600" dirty="0">
                <a:solidFill>
                  <a:srgbClr val="000000"/>
                </a:solidFill>
              </a:rPr>
              <a:t>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1. </a:t>
            </a:r>
            <a:r>
              <a:rPr lang="en-US" altLang="en-US" sz="1600" b="1" dirty="0" err="1">
                <a:solidFill>
                  <a:srgbClr val="000000"/>
                </a:solidFill>
              </a:rPr>
              <a:t>Kehamilan</a:t>
            </a:r>
            <a:endParaRPr lang="en-US" altLang="en-US" sz="1600" b="1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2. </a:t>
            </a:r>
            <a:r>
              <a:rPr lang="en-US" altLang="en-US" sz="1600" b="1" dirty="0" err="1">
                <a:solidFill>
                  <a:srgbClr val="000000"/>
                </a:solidFill>
              </a:rPr>
              <a:t>Persalinan</a:t>
            </a:r>
            <a:endParaRPr lang="en-US" altLang="en-US" sz="1600" b="1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3. </a:t>
            </a:r>
            <a:r>
              <a:rPr lang="en-US" altLang="en-US" sz="1600" b="1" dirty="0" err="1">
                <a:solidFill>
                  <a:srgbClr val="000000"/>
                </a:solidFill>
              </a:rPr>
              <a:t>Nifas</a:t>
            </a:r>
            <a:endParaRPr lang="en-US" altLang="en-US" sz="1600" b="1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4. </a:t>
            </a:r>
            <a:r>
              <a:rPr lang="en-US" altLang="en-US" sz="1600" b="1" dirty="0" err="1">
                <a:solidFill>
                  <a:srgbClr val="000000"/>
                </a:solidFill>
              </a:rPr>
              <a:t>Bayi</a:t>
            </a:r>
            <a:r>
              <a:rPr lang="en-US" altLang="en-US" sz="1600" b="1" dirty="0">
                <a:solidFill>
                  <a:srgbClr val="000000"/>
                </a:solidFill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</a:rPr>
              <a:t>Baru</a:t>
            </a:r>
            <a:r>
              <a:rPr lang="en-US" altLang="en-US" sz="1600" b="1" dirty="0">
                <a:solidFill>
                  <a:srgbClr val="000000"/>
                </a:solidFill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</a:rPr>
              <a:t>Lahir</a:t>
            </a:r>
            <a:endParaRPr lang="en-US" altLang="en-US" sz="1600" b="1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5. Air </a:t>
            </a:r>
            <a:r>
              <a:rPr lang="en-US" altLang="en-US" sz="1600" b="1" dirty="0" err="1">
                <a:solidFill>
                  <a:srgbClr val="000000"/>
                </a:solidFill>
              </a:rPr>
              <a:t>Susu</a:t>
            </a:r>
            <a:r>
              <a:rPr lang="en-US" altLang="en-US" sz="1600" b="1" dirty="0">
                <a:solidFill>
                  <a:srgbClr val="000000"/>
                </a:solidFill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</a:rPr>
              <a:t>Ibu</a:t>
            </a:r>
            <a:endParaRPr lang="en-US" altLang="en-US" sz="1600" b="1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6. </a:t>
            </a:r>
            <a:r>
              <a:rPr lang="en-US" altLang="en-US" sz="1600" b="1" dirty="0" err="1">
                <a:solidFill>
                  <a:srgbClr val="000000"/>
                </a:solidFill>
              </a:rPr>
              <a:t>Perkembangan</a:t>
            </a:r>
            <a:r>
              <a:rPr lang="en-US" altLang="en-US" sz="1600" b="1" dirty="0">
                <a:solidFill>
                  <a:srgbClr val="000000"/>
                </a:solidFill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</a:rPr>
              <a:t>Anak</a:t>
            </a:r>
            <a:endParaRPr lang="en-US" altLang="en-US" sz="1600" b="1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7. </a:t>
            </a:r>
            <a:r>
              <a:rPr lang="en-US" altLang="en-US" sz="1600" b="1" dirty="0" err="1">
                <a:solidFill>
                  <a:srgbClr val="000000"/>
                </a:solidFill>
              </a:rPr>
              <a:t>Gizi</a:t>
            </a:r>
            <a:r>
              <a:rPr lang="en-US" altLang="en-US" sz="1600" b="1" dirty="0">
                <a:solidFill>
                  <a:srgbClr val="000000"/>
                </a:solidFill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</a:rPr>
              <a:t>dan</a:t>
            </a:r>
            <a:r>
              <a:rPr lang="en-US" altLang="en-US" sz="1600" b="1" dirty="0">
                <a:solidFill>
                  <a:srgbClr val="000000"/>
                </a:solidFill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</a:rPr>
              <a:t>Pertumbuhan</a:t>
            </a:r>
            <a:r>
              <a:rPr lang="en-US" altLang="en-US" sz="1600" b="1" dirty="0">
                <a:solidFill>
                  <a:srgbClr val="000000"/>
                </a:solidFill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dirty="0" err="1">
                <a:solidFill>
                  <a:srgbClr val="000000"/>
                </a:solidFill>
              </a:rPr>
              <a:t>Klik</a:t>
            </a:r>
            <a:r>
              <a:rPr lang="en-US" altLang="en-US" sz="1600" dirty="0">
                <a:solidFill>
                  <a:srgbClr val="000000"/>
                </a:solidFill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</a:rPr>
              <a:t>salah</a:t>
            </a:r>
            <a:r>
              <a:rPr lang="en-US" altLang="en-US" sz="1600" dirty="0">
                <a:solidFill>
                  <a:srgbClr val="000000"/>
                </a:solidFill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</a:rPr>
              <a:t>satu</a:t>
            </a:r>
            <a:r>
              <a:rPr lang="en-US" altLang="en-US" sz="1600" dirty="0">
                <a:solidFill>
                  <a:srgbClr val="000000"/>
                </a:solidFill>
              </a:rPr>
              <a:t> sub-</a:t>
            </a:r>
            <a:r>
              <a:rPr lang="en-US" altLang="en-US" sz="1600" dirty="0" err="1">
                <a:solidFill>
                  <a:srgbClr val="000000"/>
                </a:solidFill>
              </a:rPr>
              <a:t>kategori</a:t>
            </a:r>
            <a:r>
              <a:rPr lang="en-US" altLang="en-US" sz="1600" dirty="0">
                <a:solidFill>
                  <a:srgbClr val="000000"/>
                </a:solidFill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</a:rPr>
              <a:t>untuk</a:t>
            </a:r>
            <a:r>
              <a:rPr lang="en-US" altLang="en-US" sz="1600" dirty="0">
                <a:solidFill>
                  <a:srgbClr val="000000"/>
                </a:solidFill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</a:rPr>
              <a:t>dapat</a:t>
            </a:r>
            <a:r>
              <a:rPr lang="en-US" altLang="en-US" sz="1600" dirty="0">
                <a:solidFill>
                  <a:srgbClr val="000000"/>
                </a:solidFill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</a:rPr>
              <a:t>melihat</a:t>
            </a:r>
            <a:r>
              <a:rPr lang="en-US" altLang="en-US" sz="1600" dirty="0">
                <a:solidFill>
                  <a:srgbClr val="000000"/>
                </a:solidFill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</a:rPr>
              <a:t>artikel-artikel</a:t>
            </a:r>
            <a:r>
              <a:rPr lang="en-US" altLang="en-US" sz="1600" dirty="0">
                <a:solidFill>
                  <a:srgbClr val="000000"/>
                </a:solidFill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</a:rPr>
              <a:t>terkait</a:t>
            </a:r>
            <a:r>
              <a:rPr lang="en-US" altLang="en-US" sz="160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05162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Kesehatan Ibu dan Anak </a:t>
            </a:r>
            <a:br>
              <a:rPr lang="en-US" altLang="en-US" smtClean="0">
                <a:solidFill>
                  <a:schemeClr val="bg1"/>
                </a:solidFill>
              </a:rPr>
            </a:br>
            <a:r>
              <a:rPr lang="en-US" altLang="en-US" sz="3200" smtClean="0">
                <a:solidFill>
                  <a:schemeClr val="bg1"/>
                </a:solidFill>
              </a:rPr>
              <a:t>Sub-Kategori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463" y="6597650"/>
            <a:ext cx="701675" cy="260350"/>
          </a:xfrm>
          <a:prstGeom prst="rect">
            <a:avLst/>
          </a:prstGeom>
          <a:solidFill>
            <a:srgbClr val="2861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26628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628775"/>
            <a:ext cx="3188735" cy="4635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0" name="TextBox 3"/>
          <p:cNvSpPr txBox="1">
            <a:spLocks noChangeArrowheads="1"/>
          </p:cNvSpPr>
          <p:nvPr/>
        </p:nvSpPr>
        <p:spPr bwMode="auto">
          <a:xfrm>
            <a:off x="5724525" y="1628775"/>
            <a:ext cx="3311525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Di setiap sub-kategori </a:t>
            </a:r>
            <a:r>
              <a:rPr lang="en-US" altLang="en-US" sz="1800" b="1">
                <a:solidFill>
                  <a:srgbClr val="000000"/>
                </a:solidFill>
              </a:rPr>
              <a:t>Kesehatan Ibu dan Anak</a:t>
            </a:r>
            <a:r>
              <a:rPr lang="en-US" altLang="en-US" sz="1800">
                <a:solidFill>
                  <a:srgbClr val="000000"/>
                </a:solidFill>
              </a:rPr>
              <a:t>, Anda dapat memilih dan membuka artikel-artikel &amp; materi pelengkap seperti gambar dan video.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Simpan artikel yang Anda inginkan dalam ponsel, sehingga lebih cepat diakses.</a:t>
            </a:r>
            <a:endParaRPr lang="en-US" altLang="en-US" sz="1800" b="1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692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Kesehatan Ibu dan Anak </a:t>
            </a:r>
            <a:br>
              <a:rPr lang="en-US" altLang="en-US" smtClean="0">
                <a:solidFill>
                  <a:schemeClr val="bg1"/>
                </a:solidFill>
              </a:rPr>
            </a:br>
            <a:r>
              <a:rPr lang="en-US" altLang="en-US" sz="3200" smtClean="0">
                <a:solidFill>
                  <a:schemeClr val="bg1"/>
                </a:solidFill>
              </a:rPr>
              <a:t>Isi Artikel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463" y="6597650"/>
            <a:ext cx="701675" cy="260350"/>
          </a:xfrm>
          <a:prstGeom prst="rect">
            <a:avLst/>
          </a:prstGeom>
          <a:solidFill>
            <a:srgbClr val="2861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27652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70" y="1628775"/>
            <a:ext cx="3082717" cy="456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4" name="TextBox 3"/>
          <p:cNvSpPr txBox="1">
            <a:spLocks noChangeArrowheads="1"/>
          </p:cNvSpPr>
          <p:nvPr/>
        </p:nvSpPr>
        <p:spPr bwMode="auto">
          <a:xfrm>
            <a:off x="5724525" y="1628775"/>
            <a:ext cx="331152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Artikel </a:t>
            </a:r>
            <a:r>
              <a:rPr lang="en-US" altLang="en-US" sz="1800">
                <a:solidFill>
                  <a:srgbClr val="000000"/>
                </a:solidFill>
              </a:rPr>
              <a:t>berisi penjelasan detail mengenai informasi-informasi seputar kesehatan ibu dan anak yang melengkapi buku KIA Anda.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Artikel yang tersedia umumnya dilengkapi dengan informasi detail, ilustrasi gambar atau video. </a:t>
            </a:r>
          </a:p>
        </p:txBody>
      </p:sp>
    </p:spTree>
    <p:extLst>
      <p:ext uri="{BB962C8B-B14F-4D97-AF65-F5344CB8AC3E}">
        <p14:creationId xmlns="" xmlns:p14="http://schemas.microsoft.com/office/powerpoint/2010/main" val="241788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Kesehatan Ibu dan Anak </a:t>
            </a:r>
            <a:br>
              <a:rPr lang="en-US" altLang="en-US" smtClean="0">
                <a:solidFill>
                  <a:schemeClr val="bg1"/>
                </a:solidFill>
              </a:rPr>
            </a:br>
            <a:r>
              <a:rPr lang="en-US" altLang="en-US" sz="3200" smtClean="0">
                <a:solidFill>
                  <a:schemeClr val="bg1"/>
                </a:solidFill>
              </a:rPr>
              <a:t>Kuis 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463" y="6597650"/>
            <a:ext cx="701675" cy="260350"/>
          </a:xfrm>
          <a:prstGeom prst="rect">
            <a:avLst/>
          </a:prstGeom>
          <a:solidFill>
            <a:srgbClr val="2861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29700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5768"/>
          <a:stretch/>
        </p:blipFill>
        <p:spPr bwMode="auto">
          <a:xfrm>
            <a:off x="1879601" y="1789045"/>
            <a:ext cx="3237670" cy="4253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2" name="TextBox 3"/>
          <p:cNvSpPr txBox="1">
            <a:spLocks noChangeArrowheads="1"/>
          </p:cNvSpPr>
          <p:nvPr/>
        </p:nvSpPr>
        <p:spPr bwMode="auto">
          <a:xfrm>
            <a:off x="5645427" y="1628775"/>
            <a:ext cx="3390624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dirty="0" err="1" smtClean="0">
                <a:solidFill>
                  <a:srgbClr val="000000"/>
                </a:solidFill>
              </a:rPr>
              <a:t>Terdapat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b="1" dirty="0" err="1" smtClean="0">
                <a:solidFill>
                  <a:srgbClr val="000000"/>
                </a:solidFill>
              </a:rPr>
              <a:t>Kuis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untuk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menguji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kemampuan</a:t>
            </a:r>
            <a:r>
              <a:rPr lang="en-US" altLang="en-US" sz="1800" dirty="0" smtClean="0">
                <a:solidFill>
                  <a:srgbClr val="000000"/>
                </a:solidFill>
              </a:rPr>
              <a:t>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dirty="0" err="1" smtClean="0">
                <a:solidFill>
                  <a:srgbClr val="000000"/>
                </a:solidFill>
              </a:rPr>
              <a:t>Dapat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diisi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dengan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menekan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opsi-opsi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jawaban</a:t>
            </a:r>
            <a:r>
              <a:rPr lang="en-US" altLang="en-US" sz="1800" dirty="0" smtClean="0">
                <a:solidFill>
                  <a:srgbClr val="000000"/>
                </a:solidFill>
              </a:rPr>
              <a:t>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dirty="0" err="1" smtClean="0">
                <a:solidFill>
                  <a:srgbClr val="000000"/>
                </a:solidFill>
              </a:rPr>
              <a:t>Jika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sudah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terisi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semua</a:t>
            </a:r>
            <a:r>
              <a:rPr lang="en-US" altLang="en-US" sz="1800" dirty="0" smtClean="0">
                <a:solidFill>
                  <a:srgbClr val="000000"/>
                </a:solidFill>
              </a:rPr>
              <a:t>,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Klik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b="1" dirty="0" err="1" smtClean="0">
                <a:solidFill>
                  <a:srgbClr val="000000"/>
                </a:solidFill>
              </a:rPr>
              <a:t>Selesai</a:t>
            </a:r>
            <a:endParaRPr lang="en-US" altLang="en-US" sz="1800" b="1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 b="1" dirty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12122" y="1899895"/>
            <a:ext cx="2335213" cy="4333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420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Kesehatan Ibu dan Anak </a:t>
            </a:r>
            <a:br>
              <a:rPr lang="en-US" altLang="en-US" smtClean="0">
                <a:solidFill>
                  <a:schemeClr val="bg1"/>
                </a:solidFill>
              </a:rPr>
            </a:br>
            <a:r>
              <a:rPr lang="en-US" altLang="en-US" sz="3200" smtClean="0">
                <a:solidFill>
                  <a:schemeClr val="bg1"/>
                </a:solidFill>
              </a:rPr>
              <a:t>Kuis 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463" y="6597650"/>
            <a:ext cx="701675" cy="260350"/>
          </a:xfrm>
          <a:prstGeom prst="rect">
            <a:avLst/>
          </a:prstGeom>
          <a:solidFill>
            <a:srgbClr val="2861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702" name="TextBox 3"/>
          <p:cNvSpPr txBox="1">
            <a:spLocks noChangeArrowheads="1"/>
          </p:cNvSpPr>
          <p:nvPr/>
        </p:nvSpPr>
        <p:spPr bwMode="auto">
          <a:xfrm>
            <a:off x="5724939" y="1628775"/>
            <a:ext cx="3311111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dirty="0" err="1" smtClean="0">
                <a:solidFill>
                  <a:srgbClr val="000000"/>
                </a:solidFill>
              </a:rPr>
              <a:t>Setelah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b="1" dirty="0" err="1">
                <a:solidFill>
                  <a:srgbClr val="000000"/>
                </a:solidFill>
              </a:rPr>
              <a:t>Selesai</a:t>
            </a:r>
            <a:r>
              <a:rPr lang="en-US" altLang="en-US" sz="1800" b="1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menjawab</a:t>
            </a:r>
            <a:r>
              <a:rPr lang="en-US" altLang="en-US" sz="1800" dirty="0">
                <a:solidFill>
                  <a:srgbClr val="000000"/>
                </a:solidFill>
              </a:rPr>
              <a:t>, </a:t>
            </a:r>
            <a:r>
              <a:rPr lang="en-US" altLang="en-US" sz="1800" dirty="0" err="1">
                <a:solidFill>
                  <a:srgbClr val="000000"/>
                </a:solidFill>
              </a:rPr>
              <a:t>akan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ditampilkan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b="1" dirty="0" err="1">
                <a:solidFill>
                  <a:srgbClr val="000000"/>
                </a:solidFill>
              </a:rPr>
              <a:t>Skor</a:t>
            </a:r>
            <a:r>
              <a:rPr lang="en-US" altLang="en-US" sz="1800" b="1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dan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b="1" dirty="0" err="1">
                <a:solidFill>
                  <a:srgbClr val="000000"/>
                </a:solidFill>
              </a:rPr>
              <a:t>Jawaban</a:t>
            </a:r>
            <a:r>
              <a:rPr lang="en-US" altLang="en-US" sz="1800" b="1" dirty="0">
                <a:solidFill>
                  <a:srgbClr val="000000"/>
                </a:solidFill>
              </a:rPr>
              <a:t> </a:t>
            </a:r>
            <a:r>
              <a:rPr lang="en-US" altLang="en-US" sz="1800" b="1" dirty="0" err="1">
                <a:solidFill>
                  <a:srgbClr val="000000"/>
                </a:solidFill>
              </a:rPr>
              <a:t>Benar</a:t>
            </a:r>
            <a:r>
              <a:rPr lang="en-US" altLang="en-US" sz="1800" b="1" dirty="0">
                <a:solidFill>
                  <a:srgbClr val="000000"/>
                </a:solidFill>
              </a:rPr>
              <a:t> </a:t>
            </a:r>
            <a:r>
              <a:rPr lang="en-US" altLang="en-US" sz="1800" b="1" dirty="0" err="1" smtClean="0">
                <a:solidFill>
                  <a:srgbClr val="000000"/>
                </a:solidFill>
              </a:rPr>
              <a:t>serta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1800" b="1" dirty="0" err="1" smtClean="0">
                <a:solidFill>
                  <a:srgbClr val="000000"/>
                </a:solidFill>
              </a:rPr>
              <a:t>penjelasan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sebagai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bahan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pembelajaran</a:t>
            </a:r>
            <a:r>
              <a:rPr lang="en-US" altLang="en-US" sz="1800" dirty="0" smtClean="0">
                <a:solidFill>
                  <a:srgbClr val="000000"/>
                </a:solidFill>
              </a:rPr>
              <a:t>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dirty="0" err="1" smtClean="0">
                <a:solidFill>
                  <a:srgbClr val="000000"/>
                </a:solidFill>
              </a:rPr>
              <a:t>Kuis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dapat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diisi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berkali</a:t>
            </a:r>
            <a:r>
              <a:rPr lang="en-US" altLang="en-US" sz="1800" dirty="0">
                <a:solidFill>
                  <a:srgbClr val="000000"/>
                </a:solidFill>
              </a:rPr>
              <a:t>-kali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dirty="0" err="1" smtClean="0">
                <a:solidFill>
                  <a:srgbClr val="000000"/>
                </a:solidFill>
              </a:rPr>
              <a:t>Hasil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Kuis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dapat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dibagikan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ke</a:t>
            </a:r>
            <a:r>
              <a:rPr lang="en-US" altLang="en-US" sz="1800" dirty="0" smtClean="0">
                <a:solidFill>
                  <a:srgbClr val="000000"/>
                </a:solidFill>
              </a:rPr>
              <a:t> Facebook</a:t>
            </a:r>
            <a:endParaRPr lang="en-US" altLang="en-US" sz="1800" dirty="0">
              <a:solidFill>
                <a:srgbClr val="000000"/>
              </a:solidFill>
            </a:endParaRPr>
          </a:p>
        </p:txBody>
      </p:sp>
      <p:pic>
        <p:nvPicPr>
          <p:cNvPr id="2970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6197"/>
          <a:stretch/>
        </p:blipFill>
        <p:spPr bwMode="auto">
          <a:xfrm>
            <a:off x="2120348" y="1677988"/>
            <a:ext cx="3021495" cy="4503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647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Kesehatan Ibu dan Anak </a:t>
            </a:r>
            <a:br>
              <a:rPr lang="en-US" altLang="en-US" smtClean="0">
                <a:solidFill>
                  <a:schemeClr val="bg1"/>
                </a:solidFill>
              </a:rPr>
            </a:br>
            <a:r>
              <a:rPr lang="en-US" altLang="en-US" sz="3200" smtClean="0">
                <a:solidFill>
                  <a:schemeClr val="bg1"/>
                </a:solidFill>
              </a:rPr>
              <a:t>Nilai Rating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463" y="6597650"/>
            <a:ext cx="701675" cy="260350"/>
          </a:xfrm>
          <a:prstGeom prst="rect">
            <a:avLst/>
          </a:prstGeom>
          <a:solidFill>
            <a:srgbClr val="2861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30724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628774"/>
            <a:ext cx="2963448" cy="451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TextBox 3"/>
          <p:cNvSpPr txBox="1">
            <a:spLocks noChangeArrowheads="1"/>
          </p:cNvSpPr>
          <p:nvPr/>
        </p:nvSpPr>
        <p:spPr bwMode="auto">
          <a:xfrm>
            <a:off x="5724525" y="1628775"/>
            <a:ext cx="3311525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dirty="0" err="1">
                <a:solidFill>
                  <a:srgbClr val="000000"/>
                </a:solidFill>
              </a:rPr>
              <a:t>Berikan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b="1" dirty="0" err="1">
                <a:solidFill>
                  <a:srgbClr val="000000"/>
                </a:solidFill>
              </a:rPr>
              <a:t>Nilai</a:t>
            </a:r>
            <a:r>
              <a:rPr lang="en-US" altLang="en-US" sz="1800" b="1" dirty="0">
                <a:solidFill>
                  <a:srgbClr val="000000"/>
                </a:solidFill>
              </a:rPr>
              <a:t> Rating </a:t>
            </a:r>
            <a:r>
              <a:rPr lang="en-US" altLang="en-US" sz="1800" dirty="0" err="1">
                <a:solidFill>
                  <a:srgbClr val="000000"/>
                </a:solidFill>
              </a:rPr>
              <a:t>Anda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terhadap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artikel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dengan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cara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mengklik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tanda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Bintang</a:t>
            </a:r>
            <a:r>
              <a:rPr lang="en-US" altLang="en-US" sz="1800" dirty="0">
                <a:solidFill>
                  <a:srgbClr val="000000"/>
                </a:solidFill>
              </a:rPr>
              <a:t>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dirty="0" err="1">
                <a:solidFill>
                  <a:srgbClr val="000000"/>
                </a:solidFill>
              </a:rPr>
              <a:t>Semakin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banyak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bintang</a:t>
            </a:r>
            <a:r>
              <a:rPr lang="en-US" altLang="en-US" sz="1800" dirty="0">
                <a:solidFill>
                  <a:srgbClr val="000000"/>
                </a:solidFill>
              </a:rPr>
              <a:t> yang </a:t>
            </a:r>
            <a:r>
              <a:rPr lang="en-US" altLang="en-US" sz="1800" dirty="0" err="1">
                <a:solidFill>
                  <a:srgbClr val="000000"/>
                </a:solidFill>
              </a:rPr>
              <a:t>Anda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pilih</a:t>
            </a:r>
            <a:r>
              <a:rPr lang="en-US" altLang="en-US" sz="1800" dirty="0">
                <a:solidFill>
                  <a:srgbClr val="000000"/>
                </a:solidFill>
              </a:rPr>
              <a:t>, </a:t>
            </a:r>
            <a:r>
              <a:rPr lang="en-US" altLang="en-US" sz="1800" dirty="0" err="1">
                <a:solidFill>
                  <a:srgbClr val="000000"/>
                </a:solidFill>
              </a:rPr>
              <a:t>berarti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semakin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bermanfaat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artikel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</a:rPr>
              <a:t>tersebut</a:t>
            </a:r>
            <a:r>
              <a:rPr lang="en-US" altLang="en-US" sz="180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8" name="Rectangle 7"/>
          <p:cNvSpPr/>
          <p:nvPr/>
        </p:nvSpPr>
        <p:spPr>
          <a:xfrm>
            <a:off x="1920876" y="2954886"/>
            <a:ext cx="2995681" cy="6477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441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Kesehatan Ibu dan Anak </a:t>
            </a:r>
            <a:br>
              <a:rPr lang="en-US" altLang="en-US" smtClean="0">
                <a:solidFill>
                  <a:schemeClr val="bg1"/>
                </a:solidFill>
              </a:rPr>
            </a:br>
            <a:r>
              <a:rPr lang="en-US" altLang="en-US" sz="3200" smtClean="0">
                <a:solidFill>
                  <a:schemeClr val="bg1"/>
                </a:solidFill>
              </a:rPr>
              <a:t>Komentar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463" y="6597650"/>
            <a:ext cx="701675" cy="260350"/>
          </a:xfrm>
          <a:prstGeom prst="rect">
            <a:avLst/>
          </a:prstGeom>
          <a:solidFill>
            <a:srgbClr val="2861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31748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628775"/>
            <a:ext cx="3148978" cy="400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700213" y="5943600"/>
            <a:ext cx="733583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>
                <a:ln w="0"/>
                <a:solidFill>
                  <a:srgbClr val="1E9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www.infobidan.net</a:t>
            </a:r>
          </a:p>
        </p:txBody>
      </p:sp>
      <p:sp>
        <p:nvSpPr>
          <p:cNvPr id="31750" name="TextBox 3"/>
          <p:cNvSpPr txBox="1">
            <a:spLocks noChangeArrowheads="1"/>
          </p:cNvSpPr>
          <p:nvPr/>
        </p:nvSpPr>
        <p:spPr bwMode="auto">
          <a:xfrm>
            <a:off x="5724525" y="1628775"/>
            <a:ext cx="3311525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Masukkan </a:t>
            </a:r>
            <a:r>
              <a:rPr lang="en-US" altLang="en-US" sz="1800" b="1">
                <a:solidFill>
                  <a:srgbClr val="000000"/>
                </a:solidFill>
              </a:rPr>
              <a:t>Komentar </a:t>
            </a:r>
            <a:r>
              <a:rPr lang="en-US" altLang="en-US" sz="1800">
                <a:solidFill>
                  <a:srgbClr val="000000"/>
                </a:solidFill>
              </a:rPr>
              <a:t>Anda terhadap artikel di kolom yang telah disediakan.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Ketik tombol </a:t>
            </a:r>
            <a:r>
              <a:rPr lang="en-US" altLang="en-US" sz="1800" b="1">
                <a:solidFill>
                  <a:srgbClr val="000000"/>
                </a:solidFill>
              </a:rPr>
              <a:t>Kirim Komentar </a:t>
            </a:r>
            <a:r>
              <a:rPr lang="en-US" altLang="en-US" sz="1800">
                <a:solidFill>
                  <a:srgbClr val="000000"/>
                </a:solidFill>
              </a:rPr>
              <a:t>untuk menyelesaikannya.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Semua </a:t>
            </a:r>
            <a:r>
              <a:rPr lang="en-US" altLang="en-US" sz="1800" b="1">
                <a:solidFill>
                  <a:srgbClr val="000000"/>
                </a:solidFill>
              </a:rPr>
              <a:t>Komentar </a:t>
            </a:r>
            <a:r>
              <a:rPr lang="en-US" altLang="en-US" sz="1800">
                <a:solidFill>
                  <a:srgbClr val="000000"/>
                </a:solidFill>
              </a:rPr>
              <a:t>yang telah dimasukkan akan ditampilkan di bagian bawah.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20876" y="3213100"/>
            <a:ext cx="3207716" cy="16557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325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364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Diseño predeterminado</vt:lpstr>
      <vt:lpstr>1_Diseño predeterminado</vt:lpstr>
      <vt:lpstr>Slide 1</vt:lpstr>
      <vt:lpstr>Kesehatan Ibu dan Anak</vt:lpstr>
      <vt:lpstr>Kesehatan Ibu dan Anak</vt:lpstr>
      <vt:lpstr>Kesehatan Ibu dan Anak  Sub-Kategori</vt:lpstr>
      <vt:lpstr>Kesehatan Ibu dan Anak  Isi Artikel</vt:lpstr>
      <vt:lpstr>Kesehatan Ibu dan Anak  Kuis </vt:lpstr>
      <vt:lpstr>Kesehatan Ibu dan Anak  Kuis </vt:lpstr>
      <vt:lpstr>Kesehatan Ibu dan Anak  Nilai Rating</vt:lpstr>
      <vt:lpstr>Kesehatan Ibu dan Anak  Komentar</vt:lpstr>
      <vt:lpstr>Kesehatan Ibu dan Anak  Simpan ke PDF</vt:lpstr>
      <vt:lpstr>Kesehatan Ibu dan Anak  Bagikan</vt:lpstr>
      <vt:lpstr>Kesehatan Ibu dan Anak  Kembali ke Beranda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 Rizaldy</dc:creator>
  <cp:lastModifiedBy>Alvin Armein</cp:lastModifiedBy>
  <cp:revision>6</cp:revision>
  <dcterms:created xsi:type="dcterms:W3CDTF">2016-11-23T02:44:22Z</dcterms:created>
  <dcterms:modified xsi:type="dcterms:W3CDTF">2016-12-20T11:24:27Z</dcterms:modified>
</cp:coreProperties>
</file>