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424" r:id="rId4"/>
    <p:sldId id="428" r:id="rId5"/>
    <p:sldId id="416" r:id="rId6"/>
    <p:sldId id="421" r:id="rId7"/>
    <p:sldId id="618" r:id="rId8"/>
    <p:sldId id="410" r:id="rId9"/>
    <p:sldId id="296" r:id="rId10"/>
    <p:sldId id="297" r:id="rId11"/>
    <p:sldId id="298" r:id="rId12"/>
    <p:sldId id="300" r:id="rId13"/>
    <p:sldId id="301" r:id="rId14"/>
    <p:sldId id="299" r:id="rId15"/>
    <p:sldId id="426" r:id="rId16"/>
    <p:sldId id="427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CA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A0E1A-9E9B-4451-9C91-CEC1289A269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5" csCatId="accent5" phldr="1"/>
      <dgm:spPr/>
    </dgm:pt>
    <dgm:pt modelId="{EC5F7019-1E21-4381-9DF4-CF6F9E6DF9A4}">
      <dgm:prSet phldrT="[Text]" custT="1"/>
      <dgm:spPr/>
      <dgm:t>
        <a:bodyPr/>
        <a:lstStyle/>
        <a:p>
          <a:endParaRPr lang="en-US" altLang="ko-KR" sz="2000" dirty="0">
            <a:cs typeface="Arial" panose="020B0604020202020204" pitchFamily="34" charset="0"/>
          </a:endParaRPr>
        </a:p>
      </dgm:t>
    </dgm:pt>
    <dgm:pt modelId="{F90EB7EB-8B1C-4A4D-8486-41AE928E092A}" type="parTrans" cxnId="{C0D1A668-DF6A-4AD5-946B-D8384C209C0D}">
      <dgm:prSet/>
      <dgm:spPr/>
      <dgm:t>
        <a:bodyPr/>
        <a:lstStyle/>
        <a:p>
          <a:endParaRPr lang="id-ID"/>
        </a:p>
      </dgm:t>
    </dgm:pt>
    <dgm:pt modelId="{0AF5683F-B3C4-4412-BAE4-CBD1312AB2EF}" type="sibTrans" cxnId="{C0D1A668-DF6A-4AD5-946B-D8384C209C0D}">
      <dgm:prSet/>
      <dgm:spPr/>
      <dgm:t>
        <a:bodyPr/>
        <a:lstStyle/>
        <a:p>
          <a:endParaRPr lang="id-ID"/>
        </a:p>
      </dgm:t>
    </dgm:pt>
    <dgm:pt modelId="{08E1F1E4-FA01-4600-9D5E-0D89E46347C9}">
      <dgm:prSet phldrT="[Text]" custT="1"/>
      <dgm:spPr/>
      <dgm:t>
        <a:bodyPr/>
        <a:lstStyle/>
        <a:p>
          <a:r>
            <a:rPr lang="en-US" altLang="ko-KR" sz="2000" dirty="0" err="1">
              <a:cs typeface="Arial" panose="020B0604020202020204" pitchFamily="34" charset="0"/>
            </a:rPr>
            <a:t>Penguatan</a:t>
          </a:r>
          <a:r>
            <a:rPr lang="en-US" altLang="ko-KR" sz="2000" dirty="0">
              <a:cs typeface="Arial" panose="020B0604020202020204" pitchFamily="34" charset="0"/>
            </a:rPr>
            <a:t> </a:t>
          </a:r>
          <a:r>
            <a:rPr lang="en-US" altLang="ko-KR" sz="2000" dirty="0" err="1">
              <a:cs typeface="Arial" panose="020B0604020202020204" pitchFamily="34" charset="0"/>
            </a:rPr>
            <a:t>Kurikulum</a:t>
          </a:r>
          <a:endParaRPr lang="en-US" altLang="ko-KR" sz="2000" dirty="0">
            <a:cs typeface="Arial" panose="020B0604020202020204" pitchFamily="34" charset="0"/>
          </a:endParaRPr>
        </a:p>
        <a:p>
          <a:r>
            <a:rPr lang="en-US" altLang="ko-KR" sz="2000" dirty="0">
              <a:cs typeface="Arial" panose="020B0604020202020204" pitchFamily="34" charset="0"/>
            </a:rPr>
            <a:t>OBE</a:t>
          </a:r>
        </a:p>
        <a:p>
          <a:r>
            <a:rPr lang="en-US" sz="2000" dirty="0" err="1">
              <a:cs typeface="Arial" panose="020B0604020202020204" pitchFamily="34" charset="0"/>
              <a:sym typeface="Wingdings" panose="05000000000000000000" pitchFamily="2" charset="2"/>
            </a:rPr>
            <a:t>Merangkai</a:t>
          </a:r>
          <a:r>
            <a:rPr lang="en-US" sz="20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dirty="0" err="1">
              <a:cs typeface="Arial" panose="020B0604020202020204" pitchFamily="34" charset="0"/>
              <a:sym typeface="Wingdings" panose="05000000000000000000" pitchFamily="2" charset="2"/>
            </a:rPr>
            <a:t>Kurikulum</a:t>
          </a:r>
          <a:r>
            <a:rPr lang="en-US" sz="20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dirty="0" err="1">
              <a:cs typeface="Arial" panose="020B0604020202020204" pitchFamily="34" charset="0"/>
              <a:sym typeface="Wingdings" panose="05000000000000000000" pitchFamily="2" charset="2"/>
            </a:rPr>
            <a:t>terstruktur</a:t>
          </a:r>
          <a:r>
            <a:rPr lang="en-US" sz="20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dirty="0" err="1">
              <a:cs typeface="Arial" panose="020B0604020202020204" pitchFamily="34" charset="0"/>
              <a:sym typeface="Wingdings" panose="05000000000000000000" pitchFamily="2" charset="2"/>
            </a:rPr>
            <a:t>dalam</a:t>
          </a:r>
          <a:r>
            <a:rPr lang="en-US" sz="2000" dirty="0">
              <a:cs typeface="Arial" panose="020B0604020202020204" pitchFamily="34" charset="0"/>
              <a:sym typeface="Wingdings" panose="05000000000000000000" pitchFamily="2" charset="2"/>
            </a:rPr>
            <a:t> MBKM </a:t>
          </a:r>
          <a:endParaRPr lang="en-US" altLang="ko-KR" sz="2000" dirty="0">
            <a:cs typeface="Arial" panose="020B0604020202020204" pitchFamily="34" charset="0"/>
          </a:endParaRPr>
        </a:p>
      </dgm:t>
    </dgm:pt>
    <dgm:pt modelId="{458F91D4-8002-479C-8F95-AB043CD41367}" type="parTrans" cxnId="{3539A3C7-D2AA-4C28-96DE-2188AEC9594A}">
      <dgm:prSet/>
      <dgm:spPr/>
      <dgm:t>
        <a:bodyPr/>
        <a:lstStyle/>
        <a:p>
          <a:endParaRPr lang="id-ID"/>
        </a:p>
      </dgm:t>
    </dgm:pt>
    <dgm:pt modelId="{28FF2CBD-8393-4949-A932-1AE66BBBBD5D}" type="sibTrans" cxnId="{3539A3C7-D2AA-4C28-96DE-2188AEC9594A}">
      <dgm:prSet/>
      <dgm:spPr/>
      <dgm:t>
        <a:bodyPr/>
        <a:lstStyle/>
        <a:p>
          <a:endParaRPr lang="id-ID"/>
        </a:p>
      </dgm:t>
    </dgm:pt>
    <dgm:pt modelId="{DA683705-7141-41BE-B665-84341B732C04}">
      <dgm:prSet phldrT="[Text]" custT="1"/>
      <dgm:spPr/>
      <dgm:t>
        <a:bodyPr/>
        <a:lstStyle/>
        <a:p>
          <a:r>
            <a:rPr lang="en-US" altLang="ko-KR" sz="2000" dirty="0">
              <a:cs typeface="Arial" panose="020B0604020202020204" pitchFamily="34" charset="0"/>
            </a:rPr>
            <a:t>Center of Excellence MBKM</a:t>
          </a:r>
        </a:p>
        <a:p>
          <a:r>
            <a:rPr lang="en-US" altLang="ko-KR" sz="2000" dirty="0">
              <a:cs typeface="Arial" panose="020B0604020202020204" pitchFamily="34" charset="0"/>
            </a:rPr>
            <a:t>(</a:t>
          </a:r>
          <a:r>
            <a:rPr lang="en-US" altLang="ko-KR" sz="2000" dirty="0" err="1">
              <a:cs typeface="Arial" panose="020B0604020202020204" pitchFamily="34" charset="0"/>
            </a:rPr>
            <a:t>CoE</a:t>
          </a:r>
          <a:r>
            <a:rPr lang="en-US" altLang="ko-KR" sz="2000" dirty="0">
              <a:cs typeface="Arial" panose="020B0604020202020204" pitchFamily="34" charset="0"/>
            </a:rPr>
            <a:t> MBKM)</a:t>
          </a:r>
          <a:endParaRPr lang="id-ID" sz="2000" dirty="0"/>
        </a:p>
      </dgm:t>
    </dgm:pt>
    <dgm:pt modelId="{A4FB9AE9-6842-4145-93CF-8083E4FD5EFB}" type="parTrans" cxnId="{8A9D3C75-BF71-4C71-B4EB-6ABB5631AFA4}">
      <dgm:prSet/>
      <dgm:spPr/>
      <dgm:t>
        <a:bodyPr/>
        <a:lstStyle/>
        <a:p>
          <a:endParaRPr lang="id-ID"/>
        </a:p>
      </dgm:t>
    </dgm:pt>
    <dgm:pt modelId="{6DEC86DA-A767-4CE5-9662-49DE58337904}" type="sibTrans" cxnId="{8A9D3C75-BF71-4C71-B4EB-6ABB5631AFA4}">
      <dgm:prSet/>
      <dgm:spPr/>
      <dgm:t>
        <a:bodyPr/>
        <a:lstStyle/>
        <a:p>
          <a:endParaRPr lang="id-ID"/>
        </a:p>
      </dgm:t>
    </dgm:pt>
    <dgm:pt modelId="{DDA2BD02-7013-415B-B291-CE59CE15D4B7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Permendikbud</a:t>
          </a:r>
          <a:endParaRPr lang="en-US" sz="2000" dirty="0">
            <a:solidFill>
              <a:schemeClr val="bg1"/>
            </a:solidFill>
          </a:endParaRPr>
        </a:p>
      </dgm:t>
    </dgm:pt>
    <dgm:pt modelId="{47074204-2C3A-4ADB-BAA1-56E679723F35}" type="parTrans" cxnId="{FE378F70-283C-426D-9055-948ABA68621E}">
      <dgm:prSet/>
      <dgm:spPr/>
      <dgm:t>
        <a:bodyPr/>
        <a:lstStyle/>
        <a:p>
          <a:endParaRPr lang="en-US"/>
        </a:p>
      </dgm:t>
    </dgm:pt>
    <dgm:pt modelId="{4D3E985E-185F-4C45-8F8E-EE932CB8E9AE}" type="sibTrans" cxnId="{FE378F70-283C-426D-9055-948ABA68621E}">
      <dgm:prSet/>
      <dgm:spPr/>
      <dgm:t>
        <a:bodyPr/>
        <a:lstStyle/>
        <a:p>
          <a:endParaRPr lang="en-US"/>
        </a:p>
      </dgm:t>
    </dgm:pt>
    <dgm:pt modelId="{B9C3B912-2A30-4C93-9E74-73A549031C06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Kecepatan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arus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perubahan</a:t>
          </a:r>
          <a:endParaRPr lang="en-US" sz="2000" dirty="0">
            <a:solidFill>
              <a:schemeClr val="bg1"/>
            </a:solidFill>
          </a:endParaRPr>
        </a:p>
      </dgm:t>
    </dgm:pt>
    <dgm:pt modelId="{1518919A-7E21-4D9B-9DF1-4625AD2D60AE}" type="parTrans" cxnId="{9819F09B-F151-463C-85D7-7ECCC367B1B3}">
      <dgm:prSet/>
      <dgm:spPr/>
      <dgm:t>
        <a:bodyPr/>
        <a:lstStyle/>
        <a:p>
          <a:endParaRPr lang="en-US"/>
        </a:p>
      </dgm:t>
    </dgm:pt>
    <dgm:pt modelId="{E9C87640-1622-4BD8-BBA7-6DAA01F97908}" type="sibTrans" cxnId="{9819F09B-F151-463C-85D7-7ECCC367B1B3}">
      <dgm:prSet/>
      <dgm:spPr/>
      <dgm:t>
        <a:bodyPr/>
        <a:lstStyle/>
        <a:p>
          <a:endParaRPr lang="en-US"/>
        </a:p>
      </dgm:t>
    </dgm:pt>
    <dgm:pt modelId="{326C2CCA-1CF0-4064-841A-368E8001BBC1}">
      <dgm:prSet custT="1"/>
      <dgm:spPr/>
      <dgm:t>
        <a:bodyPr/>
        <a:lstStyle/>
        <a:p>
          <a:r>
            <a:rPr lang="en-US" sz="2000" i="1" dirty="0">
              <a:solidFill>
                <a:schemeClr val="bg1"/>
              </a:solidFill>
            </a:rPr>
            <a:t>Link and Match </a:t>
          </a:r>
          <a:r>
            <a:rPr lang="en-US" sz="2000" i="0" dirty="0" err="1">
              <a:solidFill>
                <a:schemeClr val="bg1"/>
              </a:solidFill>
            </a:rPr>
            <a:t>dengan</a:t>
          </a:r>
          <a:r>
            <a:rPr lang="en-US" sz="2000" i="0" dirty="0">
              <a:solidFill>
                <a:schemeClr val="bg1"/>
              </a:solidFill>
            </a:rPr>
            <a:t> DU/DI</a:t>
          </a:r>
          <a:endParaRPr lang="en-US" sz="2000" i="1" dirty="0">
            <a:solidFill>
              <a:schemeClr val="bg1"/>
            </a:solidFill>
          </a:endParaRPr>
        </a:p>
      </dgm:t>
    </dgm:pt>
    <dgm:pt modelId="{30EB8A3A-EBF9-43C2-9688-370E0202F357}" type="parTrans" cxnId="{9D8B73C1-8037-44B7-AB03-6786C616EF51}">
      <dgm:prSet/>
      <dgm:spPr/>
      <dgm:t>
        <a:bodyPr/>
        <a:lstStyle/>
        <a:p>
          <a:endParaRPr lang="en-US"/>
        </a:p>
      </dgm:t>
    </dgm:pt>
    <dgm:pt modelId="{01788AFC-790A-43A8-8BA4-5D0A338BAE89}" type="sibTrans" cxnId="{9D8B73C1-8037-44B7-AB03-6786C616EF51}">
      <dgm:prSet/>
      <dgm:spPr/>
      <dgm:t>
        <a:bodyPr/>
        <a:lstStyle/>
        <a:p>
          <a:endParaRPr lang="en-US"/>
        </a:p>
      </dgm:t>
    </dgm:pt>
    <dgm:pt modelId="{FC35071A-EF9B-4211-AFB6-9FC9662A15E7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SE </a:t>
          </a:r>
          <a:r>
            <a:rPr lang="en-US" sz="2000" dirty="0" err="1">
              <a:solidFill>
                <a:schemeClr val="bg1"/>
              </a:solidFill>
            </a:rPr>
            <a:t>Rektor</a:t>
          </a:r>
          <a:r>
            <a:rPr lang="en-US" sz="2000" dirty="0">
              <a:solidFill>
                <a:schemeClr val="bg1"/>
              </a:solidFill>
            </a:rPr>
            <a:t> (</a:t>
          </a:r>
          <a:r>
            <a:rPr lang="en-US" sz="2000" dirty="0" err="1">
              <a:solidFill>
                <a:schemeClr val="bg1"/>
              </a:solidFill>
            </a:rPr>
            <a:t>Respon</a:t>
          </a:r>
          <a:r>
            <a:rPr lang="en-US" sz="2000" dirty="0">
              <a:solidFill>
                <a:schemeClr val="bg1"/>
              </a:solidFill>
            </a:rPr>
            <a:t> Covid-19)</a:t>
          </a:r>
        </a:p>
      </dgm:t>
    </dgm:pt>
    <dgm:pt modelId="{5D9B7804-00D0-4276-8CCC-23FF56EAECF7}" type="parTrans" cxnId="{559E8508-AAF2-4E02-801C-6573B28C4D9A}">
      <dgm:prSet/>
      <dgm:spPr/>
      <dgm:t>
        <a:bodyPr/>
        <a:lstStyle/>
        <a:p>
          <a:endParaRPr lang="en-US"/>
        </a:p>
      </dgm:t>
    </dgm:pt>
    <dgm:pt modelId="{5B301867-AE54-476D-883C-9282E729E657}" type="sibTrans" cxnId="{559E8508-AAF2-4E02-801C-6573B28C4D9A}">
      <dgm:prSet/>
      <dgm:spPr/>
      <dgm:t>
        <a:bodyPr/>
        <a:lstStyle/>
        <a:p>
          <a:endParaRPr lang="en-US"/>
        </a:p>
      </dgm:t>
    </dgm:pt>
    <dgm:pt modelId="{8E2AA6A0-80C1-461A-A2EB-0A1347F18DD2}" type="pres">
      <dgm:prSet presAssocID="{5A5A0E1A-9E9B-4451-9C91-CEC1289A269D}" presName="rootnode" presStyleCnt="0">
        <dgm:presLayoutVars>
          <dgm:chMax/>
          <dgm:chPref/>
          <dgm:dir/>
          <dgm:animLvl val="lvl"/>
        </dgm:presLayoutVars>
      </dgm:prSet>
      <dgm:spPr/>
    </dgm:pt>
    <dgm:pt modelId="{AAB1EF29-48AD-4E29-9CD2-875FD220FD8F}" type="pres">
      <dgm:prSet presAssocID="{EC5F7019-1E21-4381-9DF4-CF6F9E6DF9A4}" presName="composite" presStyleCnt="0"/>
      <dgm:spPr/>
    </dgm:pt>
    <dgm:pt modelId="{8FB9E3CF-D846-402A-A5A9-66BEB1BA1EEC}" type="pres">
      <dgm:prSet presAssocID="{EC5F7019-1E21-4381-9DF4-CF6F9E6DF9A4}" presName="bentUpArrow1" presStyleLbl="alignImgPlace1" presStyleIdx="0" presStyleCnt="2" custLinFactNeighborX="-47048" custLinFactNeighborY="31634"/>
      <dgm:spPr/>
    </dgm:pt>
    <dgm:pt modelId="{7FA58FF3-7471-4CFB-8915-9A03E690AD80}" type="pres">
      <dgm:prSet presAssocID="{EC5F7019-1E21-4381-9DF4-CF6F9E6DF9A4}" presName="ParentText" presStyleLbl="node1" presStyleIdx="0" presStyleCnt="3" custScaleX="319461" custScaleY="168860" custLinFactNeighborX="5951" custLinFactNeighborY="-12305">
        <dgm:presLayoutVars>
          <dgm:chMax val="1"/>
          <dgm:chPref val="1"/>
          <dgm:bulletEnabled val="1"/>
        </dgm:presLayoutVars>
      </dgm:prSet>
      <dgm:spPr/>
    </dgm:pt>
    <dgm:pt modelId="{65B46A55-9494-4C1A-81AC-7BE052491521}" type="pres">
      <dgm:prSet presAssocID="{EC5F7019-1E21-4381-9DF4-CF6F9E6DF9A4}" presName="ChildText" presStyleLbl="revTx" presStyleIdx="0" presStyleCnt="2" custScaleX="388865" custLinFactX="-24658" custLinFactNeighborX="-100000" custLinFactNeighborY="-16421">
        <dgm:presLayoutVars>
          <dgm:chMax val="0"/>
          <dgm:chPref val="0"/>
          <dgm:bulletEnabled val="1"/>
        </dgm:presLayoutVars>
      </dgm:prSet>
      <dgm:spPr/>
    </dgm:pt>
    <dgm:pt modelId="{C2009655-2D4F-443E-9032-B80B9CB572BB}" type="pres">
      <dgm:prSet presAssocID="{0AF5683F-B3C4-4412-BAE4-CBD1312AB2EF}" presName="sibTrans" presStyleCnt="0"/>
      <dgm:spPr/>
    </dgm:pt>
    <dgm:pt modelId="{DB2CD7D9-5A4D-4CCB-9EF5-B7F3F792FDAF}" type="pres">
      <dgm:prSet presAssocID="{08E1F1E4-FA01-4600-9D5E-0D89E46347C9}" presName="composite" presStyleCnt="0"/>
      <dgm:spPr/>
    </dgm:pt>
    <dgm:pt modelId="{F7C667F8-4446-426C-BE56-0234E0A48DAA}" type="pres">
      <dgm:prSet presAssocID="{08E1F1E4-FA01-4600-9D5E-0D89E46347C9}" presName="bentUpArrow1" presStyleLbl="alignImgPlace1" presStyleIdx="1" presStyleCnt="2" custScaleY="81410" custLinFactNeighborX="-20449" custLinFactNeighborY="33358"/>
      <dgm:spPr/>
    </dgm:pt>
    <dgm:pt modelId="{EA6071CD-1E3A-4B9F-98B5-21E06283D4CF}" type="pres">
      <dgm:prSet presAssocID="{08E1F1E4-FA01-4600-9D5E-0D89E46347C9}" presName="ParentText" presStyleLbl="node1" presStyleIdx="1" presStyleCnt="3" custScaleX="227954" custScaleY="143852" custLinFactNeighborX="-26016" custLinFactNeighborY="10839">
        <dgm:presLayoutVars>
          <dgm:chMax val="1"/>
          <dgm:chPref val="1"/>
          <dgm:bulletEnabled val="1"/>
        </dgm:presLayoutVars>
      </dgm:prSet>
      <dgm:spPr/>
    </dgm:pt>
    <dgm:pt modelId="{60E456F7-A9D7-4D07-BC13-07860B3C3A96}" type="pres">
      <dgm:prSet presAssocID="{08E1F1E4-FA01-4600-9D5E-0D89E46347C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1B5F4E1-FCE6-4F6E-A59D-8087212BC7A6}" type="pres">
      <dgm:prSet presAssocID="{28FF2CBD-8393-4949-A932-1AE66BBBBD5D}" presName="sibTrans" presStyleCnt="0"/>
      <dgm:spPr/>
    </dgm:pt>
    <dgm:pt modelId="{C5E408F4-81E2-4A0E-9636-1D42C11EC07E}" type="pres">
      <dgm:prSet presAssocID="{DA683705-7141-41BE-B665-84341B732C04}" presName="composite" presStyleCnt="0"/>
      <dgm:spPr/>
    </dgm:pt>
    <dgm:pt modelId="{AFE69C8B-AFCE-47C2-A154-3EFBAF6347D5}" type="pres">
      <dgm:prSet presAssocID="{DA683705-7141-41BE-B665-84341B732C04}" presName="ParentText" presStyleLbl="node1" presStyleIdx="2" presStyleCnt="3" custScaleX="214081" custScaleY="115275" custLinFactNeighborX="-57031" custLinFactNeighborY="27597">
        <dgm:presLayoutVars>
          <dgm:chMax val="1"/>
          <dgm:chPref val="1"/>
          <dgm:bulletEnabled val="1"/>
        </dgm:presLayoutVars>
      </dgm:prSet>
      <dgm:spPr/>
    </dgm:pt>
  </dgm:ptLst>
  <dgm:cxnLst>
    <dgm:cxn modelId="{559E8508-AAF2-4E02-801C-6573B28C4D9A}" srcId="{EC5F7019-1E21-4381-9DF4-CF6F9E6DF9A4}" destId="{FC35071A-EF9B-4211-AFB6-9FC9662A15E7}" srcOrd="1" destOrd="0" parTransId="{5D9B7804-00D0-4276-8CCC-23FF56EAECF7}" sibTransId="{5B301867-AE54-476D-883C-9282E729E657}"/>
    <dgm:cxn modelId="{59C8DB60-323F-4226-83CF-0097637EB9CE}" type="presOf" srcId="{DDA2BD02-7013-415B-B291-CE59CE15D4B7}" destId="{65B46A55-9494-4C1A-81AC-7BE052491521}" srcOrd="0" destOrd="0" presId="urn:microsoft.com/office/officeart/2005/8/layout/StepDownProcess"/>
    <dgm:cxn modelId="{C0D1A668-DF6A-4AD5-946B-D8384C209C0D}" srcId="{5A5A0E1A-9E9B-4451-9C91-CEC1289A269D}" destId="{EC5F7019-1E21-4381-9DF4-CF6F9E6DF9A4}" srcOrd="0" destOrd="0" parTransId="{F90EB7EB-8B1C-4A4D-8486-41AE928E092A}" sibTransId="{0AF5683F-B3C4-4412-BAE4-CBD1312AB2EF}"/>
    <dgm:cxn modelId="{FE378F70-283C-426D-9055-948ABA68621E}" srcId="{EC5F7019-1E21-4381-9DF4-CF6F9E6DF9A4}" destId="{DDA2BD02-7013-415B-B291-CE59CE15D4B7}" srcOrd="0" destOrd="0" parTransId="{47074204-2C3A-4ADB-BAA1-56E679723F35}" sibTransId="{4D3E985E-185F-4C45-8F8E-EE932CB8E9AE}"/>
    <dgm:cxn modelId="{8A9D3C75-BF71-4C71-B4EB-6ABB5631AFA4}" srcId="{5A5A0E1A-9E9B-4451-9C91-CEC1289A269D}" destId="{DA683705-7141-41BE-B665-84341B732C04}" srcOrd="2" destOrd="0" parTransId="{A4FB9AE9-6842-4145-93CF-8083E4FD5EFB}" sibTransId="{6DEC86DA-A767-4CE5-9662-49DE58337904}"/>
    <dgm:cxn modelId="{EA9A3356-E087-468B-BB87-3E92B1CE92CA}" type="presOf" srcId="{326C2CCA-1CF0-4064-841A-368E8001BBC1}" destId="{65B46A55-9494-4C1A-81AC-7BE052491521}" srcOrd="0" destOrd="3" presId="urn:microsoft.com/office/officeart/2005/8/layout/StepDownProcess"/>
    <dgm:cxn modelId="{EB95CF95-6DD5-4599-BFA6-8B5339BF43CE}" type="presOf" srcId="{08E1F1E4-FA01-4600-9D5E-0D89E46347C9}" destId="{EA6071CD-1E3A-4B9F-98B5-21E06283D4CF}" srcOrd="0" destOrd="0" presId="urn:microsoft.com/office/officeart/2005/8/layout/StepDownProcess"/>
    <dgm:cxn modelId="{9819F09B-F151-463C-85D7-7ECCC367B1B3}" srcId="{EC5F7019-1E21-4381-9DF4-CF6F9E6DF9A4}" destId="{B9C3B912-2A30-4C93-9E74-73A549031C06}" srcOrd="2" destOrd="0" parTransId="{1518919A-7E21-4D9B-9DF1-4625AD2D60AE}" sibTransId="{E9C87640-1622-4BD8-BBA7-6DAA01F97908}"/>
    <dgm:cxn modelId="{E37A97A0-CCD9-4D9B-AD0D-C767C045100F}" type="presOf" srcId="{EC5F7019-1E21-4381-9DF4-CF6F9E6DF9A4}" destId="{7FA58FF3-7471-4CFB-8915-9A03E690AD80}" srcOrd="0" destOrd="0" presId="urn:microsoft.com/office/officeart/2005/8/layout/StepDownProcess"/>
    <dgm:cxn modelId="{9D8B73C1-8037-44B7-AB03-6786C616EF51}" srcId="{EC5F7019-1E21-4381-9DF4-CF6F9E6DF9A4}" destId="{326C2CCA-1CF0-4064-841A-368E8001BBC1}" srcOrd="3" destOrd="0" parTransId="{30EB8A3A-EBF9-43C2-9688-370E0202F357}" sibTransId="{01788AFC-790A-43A8-8BA4-5D0A338BAE89}"/>
    <dgm:cxn modelId="{7A7AEDC2-B876-4536-8DA1-209B55F582E2}" type="presOf" srcId="{DA683705-7141-41BE-B665-84341B732C04}" destId="{AFE69C8B-AFCE-47C2-A154-3EFBAF6347D5}" srcOrd="0" destOrd="0" presId="urn:microsoft.com/office/officeart/2005/8/layout/StepDownProcess"/>
    <dgm:cxn modelId="{3539A3C7-D2AA-4C28-96DE-2188AEC9594A}" srcId="{5A5A0E1A-9E9B-4451-9C91-CEC1289A269D}" destId="{08E1F1E4-FA01-4600-9D5E-0D89E46347C9}" srcOrd="1" destOrd="0" parTransId="{458F91D4-8002-479C-8F95-AB043CD41367}" sibTransId="{28FF2CBD-8393-4949-A932-1AE66BBBBD5D}"/>
    <dgm:cxn modelId="{F47355D1-54EB-441A-B762-467CD624FA42}" type="presOf" srcId="{FC35071A-EF9B-4211-AFB6-9FC9662A15E7}" destId="{65B46A55-9494-4C1A-81AC-7BE052491521}" srcOrd="0" destOrd="1" presId="urn:microsoft.com/office/officeart/2005/8/layout/StepDownProcess"/>
    <dgm:cxn modelId="{202668EA-5969-4595-9247-BB4B9EB6111E}" type="presOf" srcId="{5A5A0E1A-9E9B-4451-9C91-CEC1289A269D}" destId="{8E2AA6A0-80C1-461A-A2EB-0A1347F18DD2}" srcOrd="0" destOrd="0" presId="urn:microsoft.com/office/officeart/2005/8/layout/StepDownProcess"/>
    <dgm:cxn modelId="{99EBA9F5-F7BA-43A2-9503-5C76DE7FB2A9}" type="presOf" srcId="{B9C3B912-2A30-4C93-9E74-73A549031C06}" destId="{65B46A55-9494-4C1A-81AC-7BE052491521}" srcOrd="0" destOrd="2" presId="urn:microsoft.com/office/officeart/2005/8/layout/StepDownProcess"/>
    <dgm:cxn modelId="{521A60B1-F47A-4620-9641-632910E105BB}" type="presParOf" srcId="{8E2AA6A0-80C1-461A-A2EB-0A1347F18DD2}" destId="{AAB1EF29-48AD-4E29-9CD2-875FD220FD8F}" srcOrd="0" destOrd="0" presId="urn:microsoft.com/office/officeart/2005/8/layout/StepDownProcess"/>
    <dgm:cxn modelId="{D5F75853-DE4A-4696-8922-EC347452E173}" type="presParOf" srcId="{AAB1EF29-48AD-4E29-9CD2-875FD220FD8F}" destId="{8FB9E3CF-D846-402A-A5A9-66BEB1BA1EEC}" srcOrd="0" destOrd="0" presId="urn:microsoft.com/office/officeart/2005/8/layout/StepDownProcess"/>
    <dgm:cxn modelId="{D7EDE691-C6D7-4E16-A801-9C10DDA6AFF7}" type="presParOf" srcId="{AAB1EF29-48AD-4E29-9CD2-875FD220FD8F}" destId="{7FA58FF3-7471-4CFB-8915-9A03E690AD80}" srcOrd="1" destOrd="0" presId="urn:microsoft.com/office/officeart/2005/8/layout/StepDownProcess"/>
    <dgm:cxn modelId="{192B8AB9-768B-4BBE-B026-A7E7E31A228D}" type="presParOf" srcId="{AAB1EF29-48AD-4E29-9CD2-875FD220FD8F}" destId="{65B46A55-9494-4C1A-81AC-7BE052491521}" srcOrd="2" destOrd="0" presId="urn:microsoft.com/office/officeart/2005/8/layout/StepDownProcess"/>
    <dgm:cxn modelId="{0C694B7D-F105-459E-9A06-5AD5CEDD2755}" type="presParOf" srcId="{8E2AA6A0-80C1-461A-A2EB-0A1347F18DD2}" destId="{C2009655-2D4F-443E-9032-B80B9CB572BB}" srcOrd="1" destOrd="0" presId="urn:microsoft.com/office/officeart/2005/8/layout/StepDownProcess"/>
    <dgm:cxn modelId="{A4B65465-04DA-439B-91A3-C71B72F29217}" type="presParOf" srcId="{8E2AA6A0-80C1-461A-A2EB-0A1347F18DD2}" destId="{DB2CD7D9-5A4D-4CCB-9EF5-B7F3F792FDAF}" srcOrd="2" destOrd="0" presId="urn:microsoft.com/office/officeart/2005/8/layout/StepDownProcess"/>
    <dgm:cxn modelId="{63916507-12ED-4151-83B6-2FE0901438E3}" type="presParOf" srcId="{DB2CD7D9-5A4D-4CCB-9EF5-B7F3F792FDAF}" destId="{F7C667F8-4446-426C-BE56-0234E0A48DAA}" srcOrd="0" destOrd="0" presId="urn:microsoft.com/office/officeart/2005/8/layout/StepDownProcess"/>
    <dgm:cxn modelId="{3BFBD9D1-9EB5-481D-89D8-D2C2B1DF2901}" type="presParOf" srcId="{DB2CD7D9-5A4D-4CCB-9EF5-B7F3F792FDAF}" destId="{EA6071CD-1E3A-4B9F-98B5-21E06283D4CF}" srcOrd="1" destOrd="0" presId="urn:microsoft.com/office/officeart/2005/8/layout/StepDownProcess"/>
    <dgm:cxn modelId="{A9F9A35F-96B6-4E50-8732-4EB830391155}" type="presParOf" srcId="{DB2CD7D9-5A4D-4CCB-9EF5-B7F3F792FDAF}" destId="{60E456F7-A9D7-4D07-BC13-07860B3C3A96}" srcOrd="2" destOrd="0" presId="urn:microsoft.com/office/officeart/2005/8/layout/StepDownProcess"/>
    <dgm:cxn modelId="{CCB6A231-D519-48A4-9D87-5C993943712A}" type="presParOf" srcId="{8E2AA6A0-80C1-461A-A2EB-0A1347F18DD2}" destId="{91B5F4E1-FCE6-4F6E-A59D-8087212BC7A6}" srcOrd="3" destOrd="0" presId="urn:microsoft.com/office/officeart/2005/8/layout/StepDownProcess"/>
    <dgm:cxn modelId="{9887F76E-59F1-49A0-AB71-14DA8765762D}" type="presParOf" srcId="{8E2AA6A0-80C1-461A-A2EB-0A1347F18DD2}" destId="{C5E408F4-81E2-4A0E-9636-1D42C11EC07E}" srcOrd="4" destOrd="0" presId="urn:microsoft.com/office/officeart/2005/8/layout/StepDownProcess"/>
    <dgm:cxn modelId="{E1FA9727-7F04-41FE-ABF0-D68497A8AD75}" type="presParOf" srcId="{C5E408F4-81E2-4A0E-9636-1D42C11EC07E}" destId="{AFE69C8B-AFCE-47C2-A154-3EFBAF6347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115B4-79B8-409D-9E67-864E4259BAF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16A9F-D0CF-4453-A53A-81F74BF18D07}">
      <dgm:prSet phldrT="[Text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Bahnschrift SemiBold SemiConden" panose="020B0502040204020203" pitchFamily="34" charset="0"/>
            </a:rPr>
            <a:t>PENDIDIKAN</a:t>
          </a:r>
        </a:p>
      </dgm:t>
    </dgm:pt>
    <dgm:pt modelId="{C550D39C-595E-4EDA-90DD-4119850E4287}" type="parTrans" cxnId="{1902E313-169F-45BB-AD03-31C180545454}">
      <dgm:prSet/>
      <dgm:spPr/>
      <dgm:t>
        <a:bodyPr/>
        <a:lstStyle/>
        <a:p>
          <a:endParaRPr lang="en-US"/>
        </a:p>
      </dgm:t>
    </dgm:pt>
    <dgm:pt modelId="{27CAD2DA-E7EB-4A45-A186-F1559CBC80BB}" type="sibTrans" cxnId="{1902E313-169F-45BB-AD03-31C180545454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A608300C-B158-455F-AECF-B680142CE033}">
      <dgm:prSet phldrT="[Text]"/>
      <dgm:spPr/>
      <dgm:t>
        <a:bodyPr/>
        <a:lstStyle/>
        <a:p>
          <a:r>
            <a:rPr lang="en-US" dirty="0"/>
            <a:t>PENGMAS</a:t>
          </a:r>
        </a:p>
      </dgm:t>
    </dgm:pt>
    <dgm:pt modelId="{A9F9B3A7-DC98-42E4-BAB6-7808414D4565}" type="parTrans" cxnId="{71E2F8ED-1E6E-4472-B120-90C7EC19A027}">
      <dgm:prSet/>
      <dgm:spPr/>
      <dgm:t>
        <a:bodyPr/>
        <a:lstStyle/>
        <a:p>
          <a:endParaRPr lang="en-US"/>
        </a:p>
      </dgm:t>
    </dgm:pt>
    <dgm:pt modelId="{9218D17E-11E2-45F4-86F2-17EC5F48EF28}" type="sibTrans" cxnId="{71E2F8ED-1E6E-4472-B120-90C7EC19A027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D675E947-5DAE-447B-84DD-E5FF3C6004A9}">
      <dgm:prSet phldrT="[Text]"/>
      <dgm:spPr/>
      <dgm:t>
        <a:bodyPr/>
        <a:lstStyle/>
        <a:p>
          <a:r>
            <a:rPr lang="en-US" dirty="0"/>
            <a:t>PENELITIAN</a:t>
          </a:r>
        </a:p>
      </dgm:t>
    </dgm:pt>
    <dgm:pt modelId="{86E4553B-86BA-4BA8-B9E7-51180C0D8544}" type="parTrans" cxnId="{33150CE6-66DB-4FC9-A0D6-A5BD237B3ABE}">
      <dgm:prSet/>
      <dgm:spPr/>
      <dgm:t>
        <a:bodyPr/>
        <a:lstStyle/>
        <a:p>
          <a:endParaRPr lang="en-US"/>
        </a:p>
      </dgm:t>
    </dgm:pt>
    <dgm:pt modelId="{45BD261D-027B-4722-8232-7FAA4BDBFF47}" type="sibTrans" cxnId="{33150CE6-66DB-4FC9-A0D6-A5BD237B3ABE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25723638-3C73-4D09-A34B-84AA96E0F17D}" type="pres">
      <dgm:prSet presAssocID="{3D3115B4-79B8-409D-9E67-864E4259BAFF}" presName="Name0" presStyleCnt="0">
        <dgm:presLayoutVars>
          <dgm:dir/>
          <dgm:resizeHandles val="exact"/>
        </dgm:presLayoutVars>
      </dgm:prSet>
      <dgm:spPr/>
    </dgm:pt>
    <dgm:pt modelId="{39A8C54C-6D85-4308-8405-5DDB4735FA03}" type="pres">
      <dgm:prSet presAssocID="{8AA16A9F-D0CF-4453-A53A-81F74BF18D07}" presName="node" presStyleLbl="node1" presStyleIdx="0" presStyleCnt="3" custRadScaleRad="156846" custRadScaleInc="-89595">
        <dgm:presLayoutVars>
          <dgm:bulletEnabled val="1"/>
        </dgm:presLayoutVars>
      </dgm:prSet>
      <dgm:spPr/>
    </dgm:pt>
    <dgm:pt modelId="{8BC8F10B-B08E-4F77-9FC6-B1AEA7FEE973}" type="pres">
      <dgm:prSet presAssocID="{27CAD2DA-E7EB-4A45-A186-F1559CBC80BB}" presName="sibTrans" presStyleLbl="sibTrans2D1" presStyleIdx="0" presStyleCnt="3" custAng="20860159" custScaleX="99778" custScaleY="137605" custLinFactNeighborX="46642" custLinFactNeighborY="4664"/>
      <dgm:spPr/>
    </dgm:pt>
    <dgm:pt modelId="{6B58F3AB-8076-414B-8837-9930D3CA55F8}" type="pres">
      <dgm:prSet presAssocID="{27CAD2DA-E7EB-4A45-A186-F1559CBC80BB}" presName="connectorText" presStyleLbl="sibTrans2D1" presStyleIdx="0" presStyleCnt="3"/>
      <dgm:spPr/>
    </dgm:pt>
    <dgm:pt modelId="{FCDAE352-0BBA-4A0E-8195-5EA5A565BDAD}" type="pres">
      <dgm:prSet presAssocID="{A608300C-B158-455F-AECF-B680142CE033}" presName="node" presStyleLbl="node1" presStyleIdx="1" presStyleCnt="3" custScaleX="84097" custRadScaleRad="59688" custRadScaleInc="195557">
        <dgm:presLayoutVars>
          <dgm:bulletEnabled val="1"/>
        </dgm:presLayoutVars>
      </dgm:prSet>
      <dgm:spPr/>
    </dgm:pt>
    <dgm:pt modelId="{77274A5F-5955-42D1-99E0-B097D9B859AF}" type="pres">
      <dgm:prSet presAssocID="{9218D17E-11E2-45F4-86F2-17EC5F48EF28}" presName="sibTrans" presStyleLbl="sibTrans2D1" presStyleIdx="1" presStyleCnt="3" custFlipVert="1" custScaleX="125772" custScaleY="138279" custLinFactNeighborX="2227" custLinFactNeighborY="888"/>
      <dgm:spPr/>
    </dgm:pt>
    <dgm:pt modelId="{5FE0537E-9B8D-4968-8BEA-34A91C4D7B02}" type="pres">
      <dgm:prSet presAssocID="{9218D17E-11E2-45F4-86F2-17EC5F48EF28}" presName="connectorText" presStyleLbl="sibTrans2D1" presStyleIdx="1" presStyleCnt="3"/>
      <dgm:spPr/>
    </dgm:pt>
    <dgm:pt modelId="{DF21F4D2-F276-4D7D-810E-9A66C26A4645}" type="pres">
      <dgm:prSet presAssocID="{D675E947-5DAE-447B-84DD-E5FF3C6004A9}" presName="node" presStyleLbl="node1" presStyleIdx="2" presStyleCnt="3" custScaleX="66268" custScaleY="105905" custRadScaleRad="233270" custRadScaleInc="37017">
        <dgm:presLayoutVars>
          <dgm:bulletEnabled val="1"/>
        </dgm:presLayoutVars>
      </dgm:prSet>
      <dgm:spPr/>
    </dgm:pt>
    <dgm:pt modelId="{3241177A-E5C0-4B2E-8299-9FC4B26EB919}" type="pres">
      <dgm:prSet presAssocID="{45BD261D-027B-4722-8232-7FAA4BDBFF47}" presName="sibTrans" presStyleLbl="sibTrans2D1" presStyleIdx="2" presStyleCnt="3" custAng="6589566" custFlipHor="1" custScaleX="100245" custScaleY="125361" custLinFactNeighborX="-52783" custLinFactNeighborY="6940"/>
      <dgm:spPr/>
    </dgm:pt>
    <dgm:pt modelId="{3B75CDC8-5D0E-4D28-A663-DE539E9605DA}" type="pres">
      <dgm:prSet presAssocID="{45BD261D-027B-4722-8232-7FAA4BDBFF47}" presName="connectorText" presStyleLbl="sibTrans2D1" presStyleIdx="2" presStyleCnt="3"/>
      <dgm:spPr/>
    </dgm:pt>
  </dgm:ptLst>
  <dgm:cxnLst>
    <dgm:cxn modelId="{1902E313-169F-45BB-AD03-31C180545454}" srcId="{3D3115B4-79B8-409D-9E67-864E4259BAFF}" destId="{8AA16A9F-D0CF-4453-A53A-81F74BF18D07}" srcOrd="0" destOrd="0" parTransId="{C550D39C-595E-4EDA-90DD-4119850E4287}" sibTransId="{27CAD2DA-E7EB-4A45-A186-F1559CBC80BB}"/>
    <dgm:cxn modelId="{6ACDAE26-44C2-4F8D-89CF-F66F6744570B}" type="presOf" srcId="{3D3115B4-79B8-409D-9E67-864E4259BAFF}" destId="{25723638-3C73-4D09-A34B-84AA96E0F17D}" srcOrd="0" destOrd="0" presId="urn:microsoft.com/office/officeart/2005/8/layout/cycle7"/>
    <dgm:cxn modelId="{5C8B0327-80C1-41F6-B10E-85DA17962783}" type="presOf" srcId="{27CAD2DA-E7EB-4A45-A186-F1559CBC80BB}" destId="{8BC8F10B-B08E-4F77-9FC6-B1AEA7FEE973}" srcOrd="0" destOrd="0" presId="urn:microsoft.com/office/officeart/2005/8/layout/cycle7"/>
    <dgm:cxn modelId="{83C8B32C-572D-4C3B-9ADB-968430C0EF9B}" type="presOf" srcId="{8AA16A9F-D0CF-4453-A53A-81F74BF18D07}" destId="{39A8C54C-6D85-4308-8405-5DDB4735FA03}" srcOrd="0" destOrd="0" presId="urn:microsoft.com/office/officeart/2005/8/layout/cycle7"/>
    <dgm:cxn modelId="{2BE7B02E-D916-41AC-AB30-A26CCA4C4FF9}" type="presOf" srcId="{45BD261D-027B-4722-8232-7FAA4BDBFF47}" destId="{3B75CDC8-5D0E-4D28-A663-DE539E9605DA}" srcOrd="1" destOrd="0" presId="urn:microsoft.com/office/officeart/2005/8/layout/cycle7"/>
    <dgm:cxn modelId="{6CBD6D4C-859B-4694-8C39-7A0DCAA1BF24}" type="presOf" srcId="{9218D17E-11E2-45F4-86F2-17EC5F48EF28}" destId="{77274A5F-5955-42D1-99E0-B097D9B859AF}" srcOrd="0" destOrd="0" presId="urn:microsoft.com/office/officeart/2005/8/layout/cycle7"/>
    <dgm:cxn modelId="{E061A354-E10E-41B5-BBEF-1537D3D5E48E}" type="presOf" srcId="{9218D17E-11E2-45F4-86F2-17EC5F48EF28}" destId="{5FE0537E-9B8D-4968-8BEA-34A91C4D7B02}" srcOrd="1" destOrd="0" presId="urn:microsoft.com/office/officeart/2005/8/layout/cycle7"/>
    <dgm:cxn modelId="{D79DB99C-6EA2-4E27-A33E-D5DCDB7C1AC6}" type="presOf" srcId="{45BD261D-027B-4722-8232-7FAA4BDBFF47}" destId="{3241177A-E5C0-4B2E-8299-9FC4B26EB919}" srcOrd="0" destOrd="0" presId="urn:microsoft.com/office/officeart/2005/8/layout/cycle7"/>
    <dgm:cxn modelId="{CBA462DD-3EA9-4FB2-89F0-B37A42F32F39}" type="presOf" srcId="{27CAD2DA-E7EB-4A45-A186-F1559CBC80BB}" destId="{6B58F3AB-8076-414B-8837-9930D3CA55F8}" srcOrd="1" destOrd="0" presId="urn:microsoft.com/office/officeart/2005/8/layout/cycle7"/>
    <dgm:cxn modelId="{33150CE6-66DB-4FC9-A0D6-A5BD237B3ABE}" srcId="{3D3115B4-79B8-409D-9E67-864E4259BAFF}" destId="{D675E947-5DAE-447B-84DD-E5FF3C6004A9}" srcOrd="2" destOrd="0" parTransId="{86E4553B-86BA-4BA8-B9E7-51180C0D8544}" sibTransId="{45BD261D-027B-4722-8232-7FAA4BDBFF47}"/>
    <dgm:cxn modelId="{71E2F8ED-1E6E-4472-B120-90C7EC19A027}" srcId="{3D3115B4-79B8-409D-9E67-864E4259BAFF}" destId="{A608300C-B158-455F-AECF-B680142CE033}" srcOrd="1" destOrd="0" parTransId="{A9F9B3A7-DC98-42E4-BAB6-7808414D4565}" sibTransId="{9218D17E-11E2-45F4-86F2-17EC5F48EF28}"/>
    <dgm:cxn modelId="{1C01F6F7-63AD-4B7E-97A8-D3BD4EE23BC8}" type="presOf" srcId="{D675E947-5DAE-447B-84DD-E5FF3C6004A9}" destId="{DF21F4D2-F276-4D7D-810E-9A66C26A4645}" srcOrd="0" destOrd="0" presId="urn:microsoft.com/office/officeart/2005/8/layout/cycle7"/>
    <dgm:cxn modelId="{696B6BFD-7DE4-4F13-9EB8-3E8B51439D98}" type="presOf" srcId="{A608300C-B158-455F-AECF-B680142CE033}" destId="{FCDAE352-0BBA-4A0E-8195-5EA5A565BDAD}" srcOrd="0" destOrd="0" presId="urn:microsoft.com/office/officeart/2005/8/layout/cycle7"/>
    <dgm:cxn modelId="{614E4E83-4862-48ED-B879-54CA3320F520}" type="presParOf" srcId="{25723638-3C73-4D09-A34B-84AA96E0F17D}" destId="{39A8C54C-6D85-4308-8405-5DDB4735FA03}" srcOrd="0" destOrd="0" presId="urn:microsoft.com/office/officeart/2005/8/layout/cycle7"/>
    <dgm:cxn modelId="{7B7A041E-1802-470D-BB04-1DF9DDA5FBAD}" type="presParOf" srcId="{25723638-3C73-4D09-A34B-84AA96E0F17D}" destId="{8BC8F10B-B08E-4F77-9FC6-B1AEA7FEE973}" srcOrd="1" destOrd="0" presId="urn:microsoft.com/office/officeart/2005/8/layout/cycle7"/>
    <dgm:cxn modelId="{0A796B0E-6F7C-473D-BD44-2FAC88410B9E}" type="presParOf" srcId="{8BC8F10B-B08E-4F77-9FC6-B1AEA7FEE973}" destId="{6B58F3AB-8076-414B-8837-9930D3CA55F8}" srcOrd="0" destOrd="0" presId="urn:microsoft.com/office/officeart/2005/8/layout/cycle7"/>
    <dgm:cxn modelId="{AA5D6E30-0171-4E86-BC4C-E0CF8750396B}" type="presParOf" srcId="{25723638-3C73-4D09-A34B-84AA96E0F17D}" destId="{FCDAE352-0BBA-4A0E-8195-5EA5A565BDAD}" srcOrd="2" destOrd="0" presId="urn:microsoft.com/office/officeart/2005/8/layout/cycle7"/>
    <dgm:cxn modelId="{076B300E-1284-4C10-9492-F53C08D1ACFA}" type="presParOf" srcId="{25723638-3C73-4D09-A34B-84AA96E0F17D}" destId="{77274A5F-5955-42D1-99E0-B097D9B859AF}" srcOrd="3" destOrd="0" presId="urn:microsoft.com/office/officeart/2005/8/layout/cycle7"/>
    <dgm:cxn modelId="{2404ABD0-227C-4493-9909-EA2DF50F358D}" type="presParOf" srcId="{77274A5F-5955-42D1-99E0-B097D9B859AF}" destId="{5FE0537E-9B8D-4968-8BEA-34A91C4D7B02}" srcOrd="0" destOrd="0" presId="urn:microsoft.com/office/officeart/2005/8/layout/cycle7"/>
    <dgm:cxn modelId="{77BEFF80-8996-448B-88A9-E8720F62364B}" type="presParOf" srcId="{25723638-3C73-4D09-A34B-84AA96E0F17D}" destId="{DF21F4D2-F276-4D7D-810E-9A66C26A4645}" srcOrd="4" destOrd="0" presId="urn:microsoft.com/office/officeart/2005/8/layout/cycle7"/>
    <dgm:cxn modelId="{B2734898-C479-4D2F-950C-8538C9B94F80}" type="presParOf" srcId="{25723638-3C73-4D09-A34B-84AA96E0F17D}" destId="{3241177A-E5C0-4B2E-8299-9FC4B26EB919}" srcOrd="5" destOrd="0" presId="urn:microsoft.com/office/officeart/2005/8/layout/cycle7"/>
    <dgm:cxn modelId="{E3D3D2B7-D3D3-4F57-94AE-80DB00A9F19E}" type="presParOf" srcId="{3241177A-E5C0-4B2E-8299-9FC4B26EB919}" destId="{3B75CDC8-5D0E-4D28-A663-DE539E9605D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67075-18F2-4D19-9A0E-F1A75BB54FC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0F82C4C1-7670-483D-8080-432265C2C984}">
      <dgm:prSet phldrT="[Text]"/>
      <dgm:spPr/>
      <dgm:t>
        <a:bodyPr/>
        <a:lstStyle/>
        <a:p>
          <a:endParaRPr lang="id-ID" dirty="0"/>
        </a:p>
      </dgm:t>
    </dgm:pt>
    <dgm:pt modelId="{CF484860-71AD-433B-8204-D8E0B057F2A8}" type="parTrans" cxnId="{64E87813-503C-47F5-AB0C-57C51DD1CA54}">
      <dgm:prSet/>
      <dgm:spPr/>
      <dgm:t>
        <a:bodyPr/>
        <a:lstStyle/>
        <a:p>
          <a:endParaRPr lang="id-ID"/>
        </a:p>
      </dgm:t>
    </dgm:pt>
    <dgm:pt modelId="{ECB51B08-C8E0-4339-AD26-0CB28F128EB2}" type="sibTrans" cxnId="{64E87813-503C-47F5-AB0C-57C51DD1CA54}">
      <dgm:prSet/>
      <dgm:spPr/>
      <dgm:t>
        <a:bodyPr/>
        <a:lstStyle/>
        <a:p>
          <a:endParaRPr lang="id-ID"/>
        </a:p>
      </dgm:t>
    </dgm:pt>
    <dgm:pt modelId="{C5E9D195-2E2A-4A43-A73D-499ADC17D4E2}">
      <dgm:prSet phldrT="[Text]" custT="1"/>
      <dgm:spPr/>
      <dgm:t>
        <a:bodyPr/>
        <a:lstStyle/>
        <a:p>
          <a:endParaRPr lang="id-ID" sz="1050" b="0" dirty="0">
            <a:solidFill>
              <a:schemeClr val="tx1"/>
            </a:solidFill>
          </a:endParaRPr>
        </a:p>
      </dgm:t>
    </dgm:pt>
    <dgm:pt modelId="{01E982B8-C268-410F-B404-0C938D83163A}" type="parTrans" cxnId="{BE9FFF97-E3DF-49DE-925A-62686133ED2F}">
      <dgm:prSet/>
      <dgm:spPr/>
      <dgm:t>
        <a:bodyPr/>
        <a:lstStyle/>
        <a:p>
          <a:endParaRPr lang="id-ID"/>
        </a:p>
      </dgm:t>
    </dgm:pt>
    <dgm:pt modelId="{4A1C7455-58BF-4576-9BE1-F24D727832F8}" type="sibTrans" cxnId="{BE9FFF97-E3DF-49DE-925A-62686133ED2F}">
      <dgm:prSet/>
      <dgm:spPr/>
      <dgm:t>
        <a:bodyPr/>
        <a:lstStyle/>
        <a:p>
          <a:endParaRPr lang="id-ID"/>
        </a:p>
      </dgm:t>
    </dgm:pt>
    <dgm:pt modelId="{4AA55CE6-0BC6-4EFA-8928-70C6E44E3208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200" b="0" dirty="0"/>
            <a:t>STAKEHOLDER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dirty="0"/>
            <a:t>SUPPORTING SYSTEM</a:t>
          </a:r>
        </a:p>
      </dgm:t>
    </dgm:pt>
    <dgm:pt modelId="{51B80B8D-FC37-483B-93EC-8C40B44C9181}" type="parTrans" cxnId="{CE4CB25A-5588-4522-B39C-FF9FE55DCD13}">
      <dgm:prSet/>
      <dgm:spPr/>
      <dgm:t>
        <a:bodyPr/>
        <a:lstStyle/>
        <a:p>
          <a:endParaRPr lang="id-ID"/>
        </a:p>
      </dgm:t>
    </dgm:pt>
    <dgm:pt modelId="{422EB47A-98DC-4D72-ACEE-329575120725}" type="sibTrans" cxnId="{CE4CB25A-5588-4522-B39C-FF9FE55DCD13}">
      <dgm:prSet/>
      <dgm:spPr/>
      <dgm:t>
        <a:bodyPr/>
        <a:lstStyle/>
        <a:p>
          <a:endParaRPr lang="id-ID"/>
        </a:p>
      </dgm:t>
    </dgm:pt>
    <dgm:pt modelId="{E9E029EA-7A0F-47FD-890D-4E53689CBE22}">
      <dgm:prSet phldrT="[Text]" custT="1"/>
      <dgm:spPr/>
      <dgm:t>
        <a:bodyPr/>
        <a:lstStyle/>
        <a:p>
          <a:r>
            <a:rPr lang="id-ID" sz="900" b="1" dirty="0">
              <a:solidFill>
                <a:schemeClr val="bg1"/>
              </a:solidFill>
            </a:rPr>
            <a:t>AIRLANGGA UNIVERSITY</a:t>
          </a:r>
        </a:p>
      </dgm:t>
    </dgm:pt>
    <dgm:pt modelId="{7CC4B4F8-E326-4386-B235-EEB304011311}" type="parTrans" cxnId="{5190A737-B439-49F8-9743-F7C75B71DA0B}">
      <dgm:prSet/>
      <dgm:spPr/>
      <dgm:t>
        <a:bodyPr/>
        <a:lstStyle/>
        <a:p>
          <a:endParaRPr lang="id-ID"/>
        </a:p>
      </dgm:t>
    </dgm:pt>
    <dgm:pt modelId="{EEA854BD-01F3-4CA5-9CD9-EA122802C5BE}" type="sibTrans" cxnId="{5190A737-B439-49F8-9743-F7C75B71DA0B}">
      <dgm:prSet/>
      <dgm:spPr/>
      <dgm:t>
        <a:bodyPr/>
        <a:lstStyle/>
        <a:p>
          <a:endParaRPr lang="id-ID"/>
        </a:p>
      </dgm:t>
    </dgm:pt>
    <dgm:pt modelId="{6E9D305F-13DB-44FF-93E3-AC8B9337683A}" type="pres">
      <dgm:prSet presAssocID="{D7A67075-18F2-4D19-9A0E-F1A75BB54FCF}" presName="Name0" presStyleCnt="0">
        <dgm:presLayoutVars>
          <dgm:chMax/>
          <dgm:chPref/>
          <dgm:dir/>
          <dgm:animLvl val="lvl"/>
        </dgm:presLayoutVars>
      </dgm:prSet>
      <dgm:spPr/>
    </dgm:pt>
    <dgm:pt modelId="{2B79C241-4BEC-447D-81A3-F01D4975DF75}" type="pres">
      <dgm:prSet presAssocID="{0F82C4C1-7670-483D-8080-432265C2C984}" presName="composite" presStyleCnt="0"/>
      <dgm:spPr/>
    </dgm:pt>
    <dgm:pt modelId="{E05B6234-0E6F-4323-AAD5-96954FD08B4F}" type="pres">
      <dgm:prSet presAssocID="{0F82C4C1-7670-483D-8080-432265C2C984}" presName="Parent1" presStyleLbl="node1" presStyleIdx="0" presStyleCnt="6" custScaleX="116296" custLinFactNeighborX="3122">
        <dgm:presLayoutVars>
          <dgm:chMax val="1"/>
          <dgm:chPref val="1"/>
          <dgm:bulletEnabled val="1"/>
        </dgm:presLayoutVars>
      </dgm:prSet>
      <dgm:spPr/>
    </dgm:pt>
    <dgm:pt modelId="{C5049E08-B41F-4415-939B-186DD61FDB83}" type="pres">
      <dgm:prSet presAssocID="{0F82C4C1-7670-483D-8080-432265C2C98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04115FE-586F-485F-ACFB-CBB45BEA836F}" type="pres">
      <dgm:prSet presAssocID="{0F82C4C1-7670-483D-8080-432265C2C984}" presName="BalanceSpacing" presStyleCnt="0"/>
      <dgm:spPr/>
    </dgm:pt>
    <dgm:pt modelId="{D8B4964F-03E4-42FC-B6FA-3076F388061F}" type="pres">
      <dgm:prSet presAssocID="{0F82C4C1-7670-483D-8080-432265C2C984}" presName="BalanceSpacing1" presStyleCnt="0"/>
      <dgm:spPr/>
    </dgm:pt>
    <dgm:pt modelId="{04F62CD5-68BB-4B94-B3EF-A3F027FB5F87}" type="pres">
      <dgm:prSet presAssocID="{ECB51B08-C8E0-4339-AD26-0CB28F128EB2}" presName="Accent1Text" presStyleLbl="node1" presStyleIdx="1" presStyleCnt="6"/>
      <dgm:spPr/>
    </dgm:pt>
    <dgm:pt modelId="{CBBC8757-2373-4FA1-BA1A-8EF7E7BB0B43}" type="pres">
      <dgm:prSet presAssocID="{ECB51B08-C8E0-4339-AD26-0CB28F128EB2}" presName="spaceBetweenRectangles" presStyleCnt="0"/>
      <dgm:spPr/>
    </dgm:pt>
    <dgm:pt modelId="{6E741EE1-F87F-42D6-8DC6-5C0CBCB005AC}" type="pres">
      <dgm:prSet presAssocID="{C5E9D195-2E2A-4A43-A73D-499ADC17D4E2}" presName="composite" presStyleCnt="0"/>
      <dgm:spPr/>
    </dgm:pt>
    <dgm:pt modelId="{096CF1F4-CE2E-4603-911A-9F19FC61FF9A}" type="pres">
      <dgm:prSet presAssocID="{C5E9D195-2E2A-4A43-A73D-499ADC17D4E2}" presName="Parent1" presStyleLbl="node1" presStyleIdx="2" presStyleCnt="6" custLinFactX="-29487" custLinFactNeighborX="-100000" custLinFactNeighborY="-14167">
        <dgm:presLayoutVars>
          <dgm:chMax val="1"/>
          <dgm:chPref val="1"/>
          <dgm:bulletEnabled val="1"/>
        </dgm:presLayoutVars>
      </dgm:prSet>
      <dgm:spPr/>
    </dgm:pt>
    <dgm:pt modelId="{FFD7F25C-35AC-4B5C-AF3C-F086635258B9}" type="pres">
      <dgm:prSet presAssocID="{C5E9D195-2E2A-4A43-A73D-499ADC17D4E2}" presName="Childtext1" presStyleLbl="revTx" presStyleIdx="1" presStyleCnt="3" custScaleX="104098" custLinFactNeighborX="84145" custLinFactNeighborY="8739">
        <dgm:presLayoutVars>
          <dgm:chMax val="0"/>
          <dgm:chPref val="0"/>
          <dgm:bulletEnabled val="1"/>
        </dgm:presLayoutVars>
      </dgm:prSet>
      <dgm:spPr/>
    </dgm:pt>
    <dgm:pt modelId="{15C7A173-7715-4C6F-B51A-B0B9D8AD1C79}" type="pres">
      <dgm:prSet presAssocID="{C5E9D195-2E2A-4A43-A73D-499ADC17D4E2}" presName="BalanceSpacing" presStyleCnt="0"/>
      <dgm:spPr/>
    </dgm:pt>
    <dgm:pt modelId="{6A6DBC49-D6F5-407A-A838-A86578BF8570}" type="pres">
      <dgm:prSet presAssocID="{C5E9D195-2E2A-4A43-A73D-499ADC17D4E2}" presName="BalanceSpacing1" presStyleCnt="0"/>
      <dgm:spPr/>
    </dgm:pt>
    <dgm:pt modelId="{6B185C1F-A647-437D-ABD1-42954145FB0E}" type="pres">
      <dgm:prSet presAssocID="{4A1C7455-58BF-4576-9BE1-F24D727832F8}" presName="Accent1Text" presStyleLbl="node1" presStyleIdx="3" presStyleCnt="6" custScaleX="124470" custLinFactNeighborX="486" custLinFactNeighborY="-5190"/>
      <dgm:spPr/>
    </dgm:pt>
    <dgm:pt modelId="{964FEC7D-A645-4F98-B26E-93A08DAD31B2}" type="pres">
      <dgm:prSet presAssocID="{4A1C7455-58BF-4576-9BE1-F24D727832F8}" presName="spaceBetweenRectangles" presStyleCnt="0"/>
      <dgm:spPr/>
    </dgm:pt>
    <dgm:pt modelId="{C9E4ABA8-8D08-4371-897D-E8CF5F91A1D5}" type="pres">
      <dgm:prSet presAssocID="{E9E029EA-7A0F-47FD-890D-4E53689CBE22}" presName="composite" presStyleCnt="0"/>
      <dgm:spPr/>
    </dgm:pt>
    <dgm:pt modelId="{8308919B-2F53-425A-8B19-832CA301599F}" type="pres">
      <dgm:prSet presAssocID="{E9E029EA-7A0F-47FD-890D-4E53689CBE22}" presName="Parent1" presStyleLbl="node1" presStyleIdx="4" presStyleCnt="6" custScaleX="116384" custLinFactNeighborX="-8061" custLinFactNeighborY="-14054">
        <dgm:presLayoutVars>
          <dgm:chMax val="1"/>
          <dgm:chPref val="1"/>
          <dgm:bulletEnabled val="1"/>
        </dgm:presLayoutVars>
      </dgm:prSet>
      <dgm:spPr/>
    </dgm:pt>
    <dgm:pt modelId="{1826FDF1-DB05-4D73-AA89-B4F1247419F8}" type="pres">
      <dgm:prSet presAssocID="{E9E029EA-7A0F-47FD-890D-4E53689CBE2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822D5BA-0022-4006-BAE4-152906D9C50D}" type="pres">
      <dgm:prSet presAssocID="{E9E029EA-7A0F-47FD-890D-4E53689CBE22}" presName="BalanceSpacing" presStyleCnt="0"/>
      <dgm:spPr/>
    </dgm:pt>
    <dgm:pt modelId="{7F11DE8F-5C0D-426E-BC02-5085C906B98C}" type="pres">
      <dgm:prSet presAssocID="{E9E029EA-7A0F-47FD-890D-4E53689CBE22}" presName="BalanceSpacing1" presStyleCnt="0"/>
      <dgm:spPr/>
    </dgm:pt>
    <dgm:pt modelId="{45C55F51-476D-4193-8CF6-D77A01B25C91}" type="pres">
      <dgm:prSet presAssocID="{EEA854BD-01F3-4CA5-9CD9-EA122802C5BE}" presName="Accent1Text" presStyleLbl="node1" presStyleIdx="5" presStyleCnt="6" custScaleX="101634" custScaleY="92476" custLinFactNeighborX="-19754" custLinFactNeighborY="-20553"/>
      <dgm:spPr/>
    </dgm:pt>
  </dgm:ptLst>
  <dgm:cxnLst>
    <dgm:cxn modelId="{64E87813-503C-47F5-AB0C-57C51DD1CA54}" srcId="{D7A67075-18F2-4D19-9A0E-F1A75BB54FCF}" destId="{0F82C4C1-7670-483D-8080-432265C2C984}" srcOrd="0" destOrd="0" parTransId="{CF484860-71AD-433B-8204-D8E0B057F2A8}" sibTransId="{ECB51B08-C8E0-4339-AD26-0CB28F128EB2}"/>
    <dgm:cxn modelId="{988B8F26-1995-49B7-B98E-1D89F2E2C4F5}" type="presOf" srcId="{0F82C4C1-7670-483D-8080-432265C2C984}" destId="{E05B6234-0E6F-4323-AAD5-96954FD08B4F}" srcOrd="0" destOrd="0" presId="urn:microsoft.com/office/officeart/2008/layout/AlternatingHexagons"/>
    <dgm:cxn modelId="{AEF14E36-7789-4700-B69C-90C9A6360551}" type="presOf" srcId="{D7A67075-18F2-4D19-9A0E-F1A75BB54FCF}" destId="{6E9D305F-13DB-44FF-93E3-AC8B9337683A}" srcOrd="0" destOrd="0" presId="urn:microsoft.com/office/officeart/2008/layout/AlternatingHexagons"/>
    <dgm:cxn modelId="{5190A737-B439-49F8-9743-F7C75B71DA0B}" srcId="{D7A67075-18F2-4D19-9A0E-F1A75BB54FCF}" destId="{E9E029EA-7A0F-47FD-890D-4E53689CBE22}" srcOrd="2" destOrd="0" parTransId="{7CC4B4F8-E326-4386-B235-EEB304011311}" sibTransId="{EEA854BD-01F3-4CA5-9CD9-EA122802C5BE}"/>
    <dgm:cxn modelId="{AA95CC3C-450B-428F-8F06-7AF43F2A074D}" type="presOf" srcId="{EEA854BD-01F3-4CA5-9CD9-EA122802C5BE}" destId="{45C55F51-476D-4193-8CF6-D77A01B25C91}" srcOrd="0" destOrd="0" presId="urn:microsoft.com/office/officeart/2008/layout/AlternatingHexagons"/>
    <dgm:cxn modelId="{F4C3E95C-1873-4E8E-9766-FCCDC072A82E}" type="presOf" srcId="{E9E029EA-7A0F-47FD-890D-4E53689CBE22}" destId="{8308919B-2F53-425A-8B19-832CA301599F}" srcOrd="0" destOrd="0" presId="urn:microsoft.com/office/officeart/2008/layout/AlternatingHexagons"/>
    <dgm:cxn modelId="{B771CC62-5463-45FD-BAC5-3687AF4A7755}" type="presOf" srcId="{4AA55CE6-0BC6-4EFA-8928-70C6E44E3208}" destId="{FFD7F25C-35AC-4B5C-AF3C-F086635258B9}" srcOrd="0" destOrd="0" presId="urn:microsoft.com/office/officeart/2008/layout/AlternatingHexagons"/>
    <dgm:cxn modelId="{CE4CB25A-5588-4522-B39C-FF9FE55DCD13}" srcId="{C5E9D195-2E2A-4A43-A73D-499ADC17D4E2}" destId="{4AA55CE6-0BC6-4EFA-8928-70C6E44E3208}" srcOrd="0" destOrd="0" parTransId="{51B80B8D-FC37-483B-93EC-8C40B44C9181}" sibTransId="{422EB47A-98DC-4D72-ACEE-329575120725}"/>
    <dgm:cxn modelId="{BE9FFF97-E3DF-49DE-925A-62686133ED2F}" srcId="{D7A67075-18F2-4D19-9A0E-F1A75BB54FCF}" destId="{C5E9D195-2E2A-4A43-A73D-499ADC17D4E2}" srcOrd="1" destOrd="0" parTransId="{01E982B8-C268-410F-B404-0C938D83163A}" sibTransId="{4A1C7455-58BF-4576-9BE1-F24D727832F8}"/>
    <dgm:cxn modelId="{4841D6C8-1373-415E-8632-6616A89CD429}" type="presOf" srcId="{ECB51B08-C8E0-4339-AD26-0CB28F128EB2}" destId="{04F62CD5-68BB-4B94-B3EF-A3F027FB5F87}" srcOrd="0" destOrd="0" presId="urn:microsoft.com/office/officeart/2008/layout/AlternatingHexagons"/>
    <dgm:cxn modelId="{7EF75BCD-7117-4CD0-AC7A-FD66A70784E2}" type="presOf" srcId="{C5E9D195-2E2A-4A43-A73D-499ADC17D4E2}" destId="{096CF1F4-CE2E-4603-911A-9F19FC61FF9A}" srcOrd="0" destOrd="0" presId="urn:microsoft.com/office/officeart/2008/layout/AlternatingHexagons"/>
    <dgm:cxn modelId="{F19E69EE-C174-4BF3-9E07-C86493C5728E}" type="presOf" srcId="{4A1C7455-58BF-4576-9BE1-F24D727832F8}" destId="{6B185C1F-A647-437D-ABD1-42954145FB0E}" srcOrd="0" destOrd="0" presId="urn:microsoft.com/office/officeart/2008/layout/AlternatingHexagons"/>
    <dgm:cxn modelId="{BB4B6D2D-02D2-495E-8AD0-3A9D066C2056}" type="presParOf" srcId="{6E9D305F-13DB-44FF-93E3-AC8B9337683A}" destId="{2B79C241-4BEC-447D-81A3-F01D4975DF75}" srcOrd="0" destOrd="0" presId="urn:microsoft.com/office/officeart/2008/layout/AlternatingHexagons"/>
    <dgm:cxn modelId="{9B51CCD6-8A6C-48BF-81E5-571BB7A96DEB}" type="presParOf" srcId="{2B79C241-4BEC-447D-81A3-F01D4975DF75}" destId="{E05B6234-0E6F-4323-AAD5-96954FD08B4F}" srcOrd="0" destOrd="0" presId="urn:microsoft.com/office/officeart/2008/layout/AlternatingHexagons"/>
    <dgm:cxn modelId="{9BF31671-1331-4C88-9DF6-02FD7FB26EBC}" type="presParOf" srcId="{2B79C241-4BEC-447D-81A3-F01D4975DF75}" destId="{C5049E08-B41F-4415-939B-186DD61FDB83}" srcOrd="1" destOrd="0" presId="urn:microsoft.com/office/officeart/2008/layout/AlternatingHexagons"/>
    <dgm:cxn modelId="{19DD9B42-7C58-4624-B520-FFC6A9E9370F}" type="presParOf" srcId="{2B79C241-4BEC-447D-81A3-F01D4975DF75}" destId="{E04115FE-586F-485F-ACFB-CBB45BEA836F}" srcOrd="2" destOrd="0" presId="urn:microsoft.com/office/officeart/2008/layout/AlternatingHexagons"/>
    <dgm:cxn modelId="{835A13FC-873C-4101-BD4E-8EA170019DDC}" type="presParOf" srcId="{2B79C241-4BEC-447D-81A3-F01D4975DF75}" destId="{D8B4964F-03E4-42FC-B6FA-3076F388061F}" srcOrd="3" destOrd="0" presId="urn:microsoft.com/office/officeart/2008/layout/AlternatingHexagons"/>
    <dgm:cxn modelId="{64964326-9465-444B-B07D-B93647C16BC8}" type="presParOf" srcId="{2B79C241-4BEC-447D-81A3-F01D4975DF75}" destId="{04F62CD5-68BB-4B94-B3EF-A3F027FB5F87}" srcOrd="4" destOrd="0" presId="urn:microsoft.com/office/officeart/2008/layout/AlternatingHexagons"/>
    <dgm:cxn modelId="{5900E7D8-451E-4C6B-9541-C20A79835917}" type="presParOf" srcId="{6E9D305F-13DB-44FF-93E3-AC8B9337683A}" destId="{CBBC8757-2373-4FA1-BA1A-8EF7E7BB0B43}" srcOrd="1" destOrd="0" presId="urn:microsoft.com/office/officeart/2008/layout/AlternatingHexagons"/>
    <dgm:cxn modelId="{0FCA7B1B-A5F3-4B4A-8EF0-ACE1C780E843}" type="presParOf" srcId="{6E9D305F-13DB-44FF-93E3-AC8B9337683A}" destId="{6E741EE1-F87F-42D6-8DC6-5C0CBCB005AC}" srcOrd="2" destOrd="0" presId="urn:microsoft.com/office/officeart/2008/layout/AlternatingHexagons"/>
    <dgm:cxn modelId="{BC3BE66C-9BBE-4ED0-91A0-AA76F537581B}" type="presParOf" srcId="{6E741EE1-F87F-42D6-8DC6-5C0CBCB005AC}" destId="{096CF1F4-CE2E-4603-911A-9F19FC61FF9A}" srcOrd="0" destOrd="0" presId="urn:microsoft.com/office/officeart/2008/layout/AlternatingHexagons"/>
    <dgm:cxn modelId="{48B9D0F5-3B3D-4F37-8519-34A179D186B5}" type="presParOf" srcId="{6E741EE1-F87F-42D6-8DC6-5C0CBCB005AC}" destId="{FFD7F25C-35AC-4B5C-AF3C-F086635258B9}" srcOrd="1" destOrd="0" presId="urn:microsoft.com/office/officeart/2008/layout/AlternatingHexagons"/>
    <dgm:cxn modelId="{242CEE9B-3BD1-4997-B7A4-BA83A621AC78}" type="presParOf" srcId="{6E741EE1-F87F-42D6-8DC6-5C0CBCB005AC}" destId="{15C7A173-7715-4C6F-B51A-B0B9D8AD1C79}" srcOrd="2" destOrd="0" presId="urn:microsoft.com/office/officeart/2008/layout/AlternatingHexagons"/>
    <dgm:cxn modelId="{968150BB-2771-46B4-A849-EBFCD06C8580}" type="presParOf" srcId="{6E741EE1-F87F-42D6-8DC6-5C0CBCB005AC}" destId="{6A6DBC49-D6F5-407A-A838-A86578BF8570}" srcOrd="3" destOrd="0" presId="urn:microsoft.com/office/officeart/2008/layout/AlternatingHexagons"/>
    <dgm:cxn modelId="{8BDB7ADF-8943-4857-B4AA-5B9FC7FF3FB6}" type="presParOf" srcId="{6E741EE1-F87F-42D6-8DC6-5C0CBCB005AC}" destId="{6B185C1F-A647-437D-ABD1-42954145FB0E}" srcOrd="4" destOrd="0" presId="urn:microsoft.com/office/officeart/2008/layout/AlternatingHexagons"/>
    <dgm:cxn modelId="{41834975-99DB-436E-8AC9-7839503E8024}" type="presParOf" srcId="{6E9D305F-13DB-44FF-93E3-AC8B9337683A}" destId="{964FEC7D-A645-4F98-B26E-93A08DAD31B2}" srcOrd="3" destOrd="0" presId="urn:microsoft.com/office/officeart/2008/layout/AlternatingHexagons"/>
    <dgm:cxn modelId="{62D1B70D-88A0-4786-8D56-BDB6B3D449CA}" type="presParOf" srcId="{6E9D305F-13DB-44FF-93E3-AC8B9337683A}" destId="{C9E4ABA8-8D08-4371-897D-E8CF5F91A1D5}" srcOrd="4" destOrd="0" presId="urn:microsoft.com/office/officeart/2008/layout/AlternatingHexagons"/>
    <dgm:cxn modelId="{1EEF0351-8C3A-4B44-ADEC-7D81A808F02F}" type="presParOf" srcId="{C9E4ABA8-8D08-4371-897D-E8CF5F91A1D5}" destId="{8308919B-2F53-425A-8B19-832CA301599F}" srcOrd="0" destOrd="0" presId="urn:microsoft.com/office/officeart/2008/layout/AlternatingHexagons"/>
    <dgm:cxn modelId="{6269DFD4-0412-4900-BCAA-51876D4044C4}" type="presParOf" srcId="{C9E4ABA8-8D08-4371-897D-E8CF5F91A1D5}" destId="{1826FDF1-DB05-4D73-AA89-B4F1247419F8}" srcOrd="1" destOrd="0" presId="urn:microsoft.com/office/officeart/2008/layout/AlternatingHexagons"/>
    <dgm:cxn modelId="{50252157-7FD8-4744-A457-E5EB4D2D3A96}" type="presParOf" srcId="{C9E4ABA8-8D08-4371-897D-E8CF5F91A1D5}" destId="{F822D5BA-0022-4006-BAE4-152906D9C50D}" srcOrd="2" destOrd="0" presId="urn:microsoft.com/office/officeart/2008/layout/AlternatingHexagons"/>
    <dgm:cxn modelId="{47CD4E4E-5005-406E-A092-17E2CF44CC3D}" type="presParOf" srcId="{C9E4ABA8-8D08-4371-897D-E8CF5F91A1D5}" destId="{7F11DE8F-5C0D-426E-BC02-5085C906B98C}" srcOrd="3" destOrd="0" presId="urn:microsoft.com/office/officeart/2008/layout/AlternatingHexagons"/>
    <dgm:cxn modelId="{0ACDD63A-741F-4B4B-9A6F-D468564769AA}" type="presParOf" srcId="{C9E4ABA8-8D08-4371-897D-E8CF5F91A1D5}" destId="{45C55F51-476D-4193-8CF6-D77A01B25C9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9E3CF-D846-402A-A5A9-66BEB1BA1EEC}">
      <dsp:nvSpPr>
        <dsp:cNvPr id="0" name=""/>
        <dsp:cNvSpPr/>
      </dsp:nvSpPr>
      <dsp:spPr>
        <a:xfrm rot="5400000">
          <a:off x="1394714" y="2394440"/>
          <a:ext cx="881349" cy="10033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58FF3-7471-4CFB-8915-9A03E690AD80}">
      <dsp:nvSpPr>
        <dsp:cNvPr id="0" name=""/>
        <dsp:cNvSpPr/>
      </dsp:nvSpPr>
      <dsp:spPr>
        <a:xfrm>
          <a:off x="93534" y="653286"/>
          <a:ext cx="4739759" cy="1753650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2000" kern="1200" dirty="0">
            <a:cs typeface="Arial" panose="020B0604020202020204" pitchFamily="34" charset="0"/>
          </a:endParaRPr>
        </a:p>
      </dsp:txBody>
      <dsp:txXfrm>
        <a:off x="179156" y="738908"/>
        <a:ext cx="4568515" cy="1582406"/>
      </dsp:txXfrm>
    </dsp:sp>
    <dsp:sp modelId="{65B46A55-9494-4C1A-81AC-7BE052491521}">
      <dsp:nvSpPr>
        <dsp:cNvPr id="0" name=""/>
        <dsp:cNvSpPr/>
      </dsp:nvSpPr>
      <dsp:spPr>
        <a:xfrm>
          <a:off x="213247" y="1099852"/>
          <a:ext cx="4196175" cy="83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Permendikbud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SE </a:t>
          </a:r>
          <a:r>
            <a:rPr lang="en-US" sz="2000" kern="1200" dirty="0" err="1">
              <a:solidFill>
                <a:schemeClr val="bg1"/>
              </a:solidFill>
            </a:rPr>
            <a:t>Rektor</a:t>
          </a:r>
          <a:r>
            <a:rPr lang="en-US" sz="2000" kern="1200" dirty="0">
              <a:solidFill>
                <a:schemeClr val="bg1"/>
              </a:solidFill>
            </a:rPr>
            <a:t> (</a:t>
          </a:r>
          <a:r>
            <a:rPr lang="en-US" sz="2000" kern="1200" dirty="0" err="1">
              <a:solidFill>
                <a:schemeClr val="bg1"/>
              </a:solidFill>
            </a:rPr>
            <a:t>Respon</a:t>
          </a:r>
          <a:r>
            <a:rPr lang="en-US" sz="2000" kern="1200" dirty="0">
              <a:solidFill>
                <a:schemeClr val="bg1"/>
              </a:solidFill>
            </a:rPr>
            <a:t> Covid-19)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Kecepatan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arus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perubahan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>
              <a:solidFill>
                <a:schemeClr val="bg1"/>
              </a:solidFill>
            </a:rPr>
            <a:t>Link and Match </a:t>
          </a:r>
          <a:r>
            <a:rPr lang="en-US" sz="2000" i="0" kern="1200" dirty="0" err="1">
              <a:solidFill>
                <a:schemeClr val="bg1"/>
              </a:solidFill>
            </a:rPr>
            <a:t>dengan</a:t>
          </a:r>
          <a:r>
            <a:rPr lang="en-US" sz="2000" i="0" kern="1200" dirty="0">
              <a:solidFill>
                <a:schemeClr val="bg1"/>
              </a:solidFill>
            </a:rPr>
            <a:t> DU/DI</a:t>
          </a:r>
          <a:endParaRPr lang="en-US" sz="2000" i="1" kern="1200" dirty="0">
            <a:solidFill>
              <a:schemeClr val="bg1"/>
            </a:solidFill>
          </a:endParaRPr>
        </a:p>
      </dsp:txBody>
      <dsp:txXfrm>
        <a:off x="213247" y="1099852"/>
        <a:ext cx="4196175" cy="839380"/>
      </dsp:txXfrm>
    </dsp:sp>
    <dsp:sp modelId="{F7C667F8-4446-426C-BE56-0234E0A48DAA}">
      <dsp:nvSpPr>
        <dsp:cNvPr id="0" name=""/>
        <dsp:cNvSpPr/>
      </dsp:nvSpPr>
      <dsp:spPr>
        <a:xfrm rot="5400000">
          <a:off x="3824379" y="3803946"/>
          <a:ext cx="717506" cy="10033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556"/>
            <a:satOff val="-411"/>
            <a:lumOff val="1533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071CD-1E3A-4B9F-98B5-21E06283D4CF}">
      <dsp:nvSpPr>
        <dsp:cNvPr id="0" name=""/>
        <dsp:cNvSpPr/>
      </dsp:nvSpPr>
      <dsp:spPr>
        <a:xfrm>
          <a:off x="2378934" y="2417810"/>
          <a:ext cx="3382093" cy="1493936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 err="1">
              <a:cs typeface="Arial" panose="020B0604020202020204" pitchFamily="34" charset="0"/>
            </a:rPr>
            <a:t>Penguatan</a:t>
          </a:r>
          <a:r>
            <a:rPr lang="en-US" altLang="ko-KR" sz="2000" kern="1200" dirty="0">
              <a:cs typeface="Arial" panose="020B0604020202020204" pitchFamily="34" charset="0"/>
            </a:rPr>
            <a:t> </a:t>
          </a:r>
          <a:r>
            <a:rPr lang="en-US" altLang="ko-KR" sz="2000" kern="1200" dirty="0" err="1">
              <a:cs typeface="Arial" panose="020B0604020202020204" pitchFamily="34" charset="0"/>
            </a:rPr>
            <a:t>Kurikulum</a:t>
          </a:r>
          <a:endParaRPr lang="en-US" altLang="ko-KR" sz="2000" kern="1200" dirty="0"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cs typeface="Arial" panose="020B0604020202020204" pitchFamily="34" charset="0"/>
            </a:rPr>
            <a:t>OBE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cs typeface="Arial" panose="020B0604020202020204" pitchFamily="34" charset="0"/>
              <a:sym typeface="Wingdings" panose="05000000000000000000" pitchFamily="2" charset="2"/>
            </a:rPr>
            <a:t>Merangkai</a:t>
          </a:r>
          <a:r>
            <a:rPr lang="en-US" sz="2000" kern="12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kern="1200" dirty="0" err="1">
              <a:cs typeface="Arial" panose="020B0604020202020204" pitchFamily="34" charset="0"/>
              <a:sym typeface="Wingdings" panose="05000000000000000000" pitchFamily="2" charset="2"/>
            </a:rPr>
            <a:t>Kurikulum</a:t>
          </a:r>
          <a:r>
            <a:rPr lang="en-US" sz="2000" kern="12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kern="1200" dirty="0" err="1">
              <a:cs typeface="Arial" panose="020B0604020202020204" pitchFamily="34" charset="0"/>
              <a:sym typeface="Wingdings" panose="05000000000000000000" pitchFamily="2" charset="2"/>
            </a:rPr>
            <a:t>terstruktur</a:t>
          </a:r>
          <a:r>
            <a:rPr lang="en-US" sz="2000" kern="1200" dirty="0"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000" kern="1200" dirty="0" err="1">
              <a:cs typeface="Arial" panose="020B0604020202020204" pitchFamily="34" charset="0"/>
              <a:sym typeface="Wingdings" panose="05000000000000000000" pitchFamily="2" charset="2"/>
            </a:rPr>
            <a:t>dalam</a:t>
          </a:r>
          <a:r>
            <a:rPr lang="en-US" sz="2000" kern="1200" dirty="0">
              <a:cs typeface="Arial" panose="020B0604020202020204" pitchFamily="34" charset="0"/>
              <a:sym typeface="Wingdings" panose="05000000000000000000" pitchFamily="2" charset="2"/>
            </a:rPr>
            <a:t> MBKM </a:t>
          </a:r>
          <a:endParaRPr lang="en-US" altLang="ko-KR" sz="2000" kern="1200" dirty="0">
            <a:cs typeface="Arial" panose="020B0604020202020204" pitchFamily="34" charset="0"/>
          </a:endParaRPr>
        </a:p>
      </dsp:txBody>
      <dsp:txXfrm>
        <a:off x="2451875" y="2490751"/>
        <a:ext cx="3236211" cy="1348054"/>
      </dsp:txXfrm>
    </dsp:sp>
    <dsp:sp modelId="{60E456F7-A9D7-4D07-BC13-07860B3C3A96}">
      <dsp:nvSpPr>
        <dsp:cNvPr id="0" name=""/>
        <dsp:cNvSpPr/>
      </dsp:nvSpPr>
      <dsp:spPr>
        <a:xfrm>
          <a:off x="5197810" y="2631998"/>
          <a:ext cx="1079082" cy="83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69C8B-AFCE-47C2-A154-3EFBAF6347D5}">
      <dsp:nvSpPr>
        <dsp:cNvPr id="0" name=""/>
        <dsp:cNvSpPr/>
      </dsp:nvSpPr>
      <dsp:spPr>
        <a:xfrm>
          <a:off x="4678458" y="3904236"/>
          <a:ext cx="3176263" cy="1197157"/>
        </a:xfrm>
        <a:prstGeom prst="roundRect">
          <a:avLst>
            <a:gd name="adj" fmla="val 166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cs typeface="Arial" panose="020B0604020202020204" pitchFamily="34" charset="0"/>
            </a:rPr>
            <a:t>Center of Excellence MBKM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cs typeface="Arial" panose="020B0604020202020204" pitchFamily="34" charset="0"/>
            </a:rPr>
            <a:t>(</a:t>
          </a:r>
          <a:r>
            <a:rPr lang="en-US" altLang="ko-KR" sz="2000" kern="1200" dirty="0" err="1">
              <a:cs typeface="Arial" panose="020B0604020202020204" pitchFamily="34" charset="0"/>
            </a:rPr>
            <a:t>CoE</a:t>
          </a:r>
          <a:r>
            <a:rPr lang="en-US" altLang="ko-KR" sz="2000" kern="1200" dirty="0">
              <a:cs typeface="Arial" panose="020B0604020202020204" pitchFamily="34" charset="0"/>
            </a:rPr>
            <a:t> MBKM)</a:t>
          </a:r>
          <a:endParaRPr lang="id-ID" sz="2000" kern="1200" dirty="0"/>
        </a:p>
      </dsp:txBody>
      <dsp:txXfrm>
        <a:off x="4736909" y="3962687"/>
        <a:ext cx="3059361" cy="1080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C54C-6D85-4308-8405-5DDB4735FA03}">
      <dsp:nvSpPr>
        <dsp:cNvPr id="0" name=""/>
        <dsp:cNvSpPr/>
      </dsp:nvSpPr>
      <dsp:spPr>
        <a:xfrm>
          <a:off x="752503" y="86067"/>
          <a:ext cx="1379062" cy="689531"/>
        </a:xfrm>
        <a:prstGeom prst="roundRect">
          <a:avLst>
            <a:gd name="adj" fmla="val 10000"/>
          </a:avLst>
        </a:prstGeom>
        <a:solidFill>
          <a:srgbClr val="FFC000"/>
        </a:solidFill>
        <a:ln w="2222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  <a:latin typeface="Bahnschrift SemiBold SemiConden" panose="020B0502040204020203" pitchFamily="34" charset="0"/>
            </a:rPr>
            <a:t>PENDIDIKAN</a:t>
          </a:r>
        </a:p>
      </dsp:txBody>
      <dsp:txXfrm>
        <a:off x="772699" y="106263"/>
        <a:ext cx="1338670" cy="649139"/>
      </dsp:txXfrm>
    </dsp:sp>
    <dsp:sp modelId="{8BC8F10B-B08E-4F77-9FC6-B1AEA7FEE973}">
      <dsp:nvSpPr>
        <dsp:cNvPr id="0" name=""/>
        <dsp:cNvSpPr/>
      </dsp:nvSpPr>
      <dsp:spPr>
        <a:xfrm rot="2776462">
          <a:off x="1918501" y="1097238"/>
          <a:ext cx="758799" cy="33209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18128" y="1163656"/>
        <a:ext cx="559545" cy="199254"/>
      </dsp:txXfrm>
    </dsp:sp>
    <dsp:sp modelId="{FCDAE352-0BBA-4A0E-8195-5EA5A565BDAD}">
      <dsp:nvSpPr>
        <dsp:cNvPr id="0" name=""/>
        <dsp:cNvSpPr/>
      </dsp:nvSpPr>
      <dsp:spPr>
        <a:xfrm>
          <a:off x="1864479" y="1728456"/>
          <a:ext cx="1159750" cy="689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PENGMAS</a:t>
          </a:r>
        </a:p>
      </dsp:txBody>
      <dsp:txXfrm>
        <a:off x="1884675" y="1748652"/>
        <a:ext cx="1119358" cy="649139"/>
      </dsp:txXfrm>
    </dsp:sp>
    <dsp:sp modelId="{77274A5F-5955-42D1-99E0-B097D9B859AF}">
      <dsp:nvSpPr>
        <dsp:cNvPr id="0" name=""/>
        <dsp:cNvSpPr/>
      </dsp:nvSpPr>
      <dsp:spPr>
        <a:xfrm rot="10786388" flipV="1">
          <a:off x="927874" y="1904328"/>
          <a:ext cx="956480" cy="3337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1027989" y="1971071"/>
        <a:ext cx="756250" cy="200230"/>
      </dsp:txXfrm>
    </dsp:sp>
    <dsp:sp modelId="{DF21F4D2-F276-4D7D-810E-9A66C26A4645}">
      <dsp:nvSpPr>
        <dsp:cNvPr id="0" name=""/>
        <dsp:cNvSpPr/>
      </dsp:nvSpPr>
      <dsp:spPr>
        <a:xfrm>
          <a:off x="0" y="1700228"/>
          <a:ext cx="913877" cy="730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PENELITIAN</a:t>
          </a:r>
        </a:p>
      </dsp:txBody>
      <dsp:txXfrm>
        <a:off x="21388" y="1721616"/>
        <a:ext cx="871101" cy="687472"/>
      </dsp:txXfrm>
    </dsp:sp>
    <dsp:sp modelId="{3241177A-E5C0-4B2E-8299-9FC4B26EB919}">
      <dsp:nvSpPr>
        <dsp:cNvPr id="0" name=""/>
        <dsp:cNvSpPr/>
      </dsp:nvSpPr>
      <dsp:spPr>
        <a:xfrm rot="18545835" flipH="1">
          <a:off x="173038" y="1103392"/>
          <a:ext cx="762350" cy="3025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63800" y="1163900"/>
        <a:ext cx="580826" cy="181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B6234-0E6F-4323-AAD5-96954FD08B4F}">
      <dsp:nvSpPr>
        <dsp:cNvPr id="0" name=""/>
        <dsp:cNvSpPr/>
      </dsp:nvSpPr>
      <dsp:spPr>
        <a:xfrm rot="5400000">
          <a:off x="2557023" y="-6372"/>
          <a:ext cx="1151532" cy="116509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 dirty="0"/>
        </a:p>
      </dsp:txBody>
      <dsp:txXfrm rot="-5400000">
        <a:off x="2744425" y="192330"/>
        <a:ext cx="776728" cy="767688"/>
      </dsp:txXfrm>
    </dsp:sp>
    <dsp:sp modelId="{C5049E08-B41F-4415-939B-186DD61FDB83}">
      <dsp:nvSpPr>
        <dsp:cNvPr id="0" name=""/>
        <dsp:cNvSpPr/>
      </dsp:nvSpPr>
      <dsp:spPr>
        <a:xfrm>
          <a:off x="3632829" y="230713"/>
          <a:ext cx="1285110" cy="69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2CD5-68BB-4B94-B3EF-A3F027FB5F87}">
      <dsp:nvSpPr>
        <dsp:cNvPr id="0" name=""/>
        <dsp:cNvSpPr/>
      </dsp:nvSpPr>
      <dsp:spPr>
        <a:xfrm rot="5400000">
          <a:off x="1443765" y="75256"/>
          <a:ext cx="1151532" cy="100183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 rot="-5400000">
        <a:off x="1674733" y="179854"/>
        <a:ext cx="689595" cy="792638"/>
      </dsp:txXfrm>
    </dsp:sp>
    <dsp:sp modelId="{096CF1F4-CE2E-4603-911A-9F19FC61FF9A}">
      <dsp:nvSpPr>
        <dsp:cNvPr id="0" name=""/>
        <dsp:cNvSpPr/>
      </dsp:nvSpPr>
      <dsp:spPr>
        <a:xfrm rot="5400000">
          <a:off x="698180" y="889540"/>
          <a:ext cx="1151532" cy="10018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50" b="0" kern="1200" dirty="0">
            <a:solidFill>
              <a:schemeClr val="tx1"/>
            </a:solidFill>
          </a:endParaRPr>
        </a:p>
      </dsp:txBody>
      <dsp:txXfrm rot="-5400000">
        <a:off x="929148" y="994138"/>
        <a:ext cx="689595" cy="792638"/>
      </dsp:txXfrm>
    </dsp:sp>
    <dsp:sp modelId="{FFD7F25C-35AC-4B5C-AF3C-F086635258B9}">
      <dsp:nvSpPr>
        <dsp:cNvPr id="0" name=""/>
        <dsp:cNvSpPr/>
      </dsp:nvSpPr>
      <dsp:spPr>
        <a:xfrm>
          <a:off x="1806154" y="1268514"/>
          <a:ext cx="1294620" cy="69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1200" b="0" kern="1200" dirty="0"/>
            <a:t>STAKEHOLDER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dirty="0"/>
            <a:t>SUPPORTING SYSTEM</a:t>
          </a:r>
        </a:p>
      </dsp:txBody>
      <dsp:txXfrm>
        <a:off x="1806154" y="1268514"/>
        <a:ext cx="1294620" cy="690919"/>
      </dsp:txXfrm>
    </dsp:sp>
    <dsp:sp modelId="{6B185C1F-A647-437D-ABD1-42954145FB0E}">
      <dsp:nvSpPr>
        <dsp:cNvPr id="0" name=""/>
        <dsp:cNvSpPr/>
      </dsp:nvSpPr>
      <dsp:spPr>
        <a:xfrm rot="5400000">
          <a:off x="3082273" y="870338"/>
          <a:ext cx="1151532" cy="124698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 rot="-5400000">
        <a:off x="3242378" y="1109985"/>
        <a:ext cx="831322" cy="767688"/>
      </dsp:txXfrm>
    </dsp:sp>
    <dsp:sp modelId="{8308919B-2F53-425A-8B19-832CA301599F}">
      <dsp:nvSpPr>
        <dsp:cNvPr id="0" name=""/>
        <dsp:cNvSpPr/>
      </dsp:nvSpPr>
      <dsp:spPr>
        <a:xfrm rot="5400000">
          <a:off x="2444988" y="1786192"/>
          <a:ext cx="1151532" cy="116597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900" b="1" kern="1200" dirty="0">
              <a:solidFill>
                <a:schemeClr val="bg1"/>
              </a:solidFill>
            </a:rPr>
            <a:t>AIRLANGGA UNIVERSITY</a:t>
          </a:r>
        </a:p>
      </dsp:txBody>
      <dsp:txXfrm rot="-5400000">
        <a:off x="2632096" y="1985335"/>
        <a:ext cx="777316" cy="767688"/>
      </dsp:txXfrm>
    </dsp:sp>
    <dsp:sp modelId="{1826FDF1-DB05-4D73-AA89-B4F1247419F8}">
      <dsp:nvSpPr>
        <dsp:cNvPr id="0" name=""/>
        <dsp:cNvSpPr/>
      </dsp:nvSpPr>
      <dsp:spPr>
        <a:xfrm>
          <a:off x="3632829" y="2185555"/>
          <a:ext cx="1285110" cy="690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55F51-476D-4193-8CF6-D77A01B25C91}">
      <dsp:nvSpPr>
        <dsp:cNvPr id="0" name=""/>
        <dsp:cNvSpPr/>
      </dsp:nvSpPr>
      <dsp:spPr>
        <a:xfrm rot="5400000">
          <a:off x="1289184" y="1785239"/>
          <a:ext cx="1064891" cy="101820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600" kern="1200"/>
        </a:p>
      </dsp:txBody>
      <dsp:txXfrm rot="-5400000">
        <a:off x="1478508" y="1935486"/>
        <a:ext cx="686243" cy="717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5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33" y="363224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39082"/>
            <a:ext cx="7620000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24" y="796714"/>
            <a:ext cx="2443392" cy="13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7623"/>
            <a:ext cx="7620000" cy="34738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726541"/>
            <a:ext cx="1828800" cy="43694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1726539"/>
            <a:ext cx="5791200" cy="43694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-76795" y="-113866"/>
            <a:ext cx="9492205" cy="7448284"/>
            <a:chOff x="-76795" y="-85400"/>
            <a:chExt cx="9492205" cy="5586213"/>
          </a:xfrm>
        </p:grpSpPr>
        <p:sp>
          <p:nvSpPr>
            <p:cNvPr id="57" name="Shape 57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58" name="Shape 58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59" name="Shape 5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61" name="Shape 61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62" name="Shape 62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63" name="Shape 63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>
                <a:solidFill>
                  <a:srgbClr val="00B4C2"/>
                </a:solidFill>
              </a:endParaRPr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66" name="Shape 66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1" name="Shape 71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2" name="Shape 72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3" name="Shape 73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5" name="Shape 75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77" name="Shape 77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24400" y="1833533"/>
            <a:ext cx="5695200" cy="31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261450" y="1532220"/>
            <a:ext cx="621000" cy="5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9135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Shape 187"/>
          <p:cNvGrpSpPr/>
          <p:nvPr/>
        </p:nvGrpSpPr>
        <p:grpSpPr>
          <a:xfrm>
            <a:off x="-76795" y="-113866"/>
            <a:ext cx="9492205" cy="7448284"/>
            <a:chOff x="-76795" y="-85400"/>
            <a:chExt cx="9492205" cy="5586213"/>
          </a:xfrm>
        </p:grpSpPr>
        <p:sp>
          <p:nvSpPr>
            <p:cNvPr id="188" name="Shape 188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4343698" y="37683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2" name="Shape 192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3" name="Shape 193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800">
                <a:solidFill>
                  <a:srgbClr val="00B4C2"/>
                </a:solidFill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0" name="Shape 20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1" name="Shape 201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4" name="Shape 204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5" name="Shape 205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6" name="Shape 206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</p:grp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5347201"/>
            <a:ext cx="8229600" cy="151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819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 rot="10800000">
            <a:off x="-379716" y="3492150"/>
            <a:ext cx="9700541" cy="3413985"/>
          </a:xfrm>
          <a:custGeom>
            <a:avLst/>
            <a:gdLst/>
            <a:ahLst/>
            <a:cxnLst/>
            <a:rect l="l" t="t" r="r" b="b"/>
            <a:pathLst>
              <a:path w="285583" h="75375" extrusionOk="0">
                <a:moveTo>
                  <a:pt x="0" y="0"/>
                </a:moveTo>
                <a:lnTo>
                  <a:pt x="0" y="29372"/>
                </a:lnTo>
                <a:cubicBezTo>
                  <a:pt x="0" y="29372"/>
                  <a:pt x="7588" y="52993"/>
                  <a:pt x="43879" y="59101"/>
                </a:cubicBezTo>
                <a:cubicBezTo>
                  <a:pt x="48584" y="59892"/>
                  <a:pt x="52854" y="60227"/>
                  <a:pt x="56786" y="60227"/>
                </a:cubicBezTo>
                <a:cubicBezTo>
                  <a:pt x="77583" y="60227"/>
                  <a:pt x="88943" y="50875"/>
                  <a:pt x="105307" y="50273"/>
                </a:cubicBezTo>
                <a:cubicBezTo>
                  <a:pt x="106108" y="50244"/>
                  <a:pt x="106887" y="50230"/>
                  <a:pt x="107645" y="50230"/>
                </a:cubicBezTo>
                <a:cubicBezTo>
                  <a:pt x="125304" y="50230"/>
                  <a:pt x="131596" y="57960"/>
                  <a:pt x="145094" y="67238"/>
                </a:cubicBezTo>
                <a:cubicBezTo>
                  <a:pt x="152205" y="72130"/>
                  <a:pt x="159381" y="75375"/>
                  <a:pt x="166308" y="75375"/>
                </a:cubicBezTo>
                <a:cubicBezTo>
                  <a:pt x="175918" y="75375"/>
                  <a:pt x="185049" y="69129"/>
                  <a:pt x="192862" y="52373"/>
                </a:cubicBezTo>
                <a:cubicBezTo>
                  <a:pt x="199548" y="38035"/>
                  <a:pt x="208024" y="33750"/>
                  <a:pt x="216244" y="33750"/>
                </a:cubicBezTo>
                <a:cubicBezTo>
                  <a:pt x="224556" y="33750"/>
                  <a:pt x="232606" y="38131"/>
                  <a:pt x="238280" y="40932"/>
                </a:cubicBezTo>
                <a:cubicBezTo>
                  <a:pt x="242446" y="42987"/>
                  <a:pt x="250853" y="47096"/>
                  <a:pt x="260105" y="47096"/>
                </a:cubicBezTo>
                <a:cubicBezTo>
                  <a:pt x="268789" y="47096"/>
                  <a:pt x="278218" y="43476"/>
                  <a:pt x="285583" y="31137"/>
                </a:cubicBezTo>
                <a:lnTo>
                  <a:pt x="285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 hasCustomPrompt="1"/>
          </p:nvPr>
        </p:nvSpPr>
        <p:spPr>
          <a:xfrm>
            <a:off x="3723200" y="1407267"/>
            <a:ext cx="1641300" cy="2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400"/>
              <a:buNone/>
              <a:defRPr sz="100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1"/>
          </p:nvPr>
        </p:nvSpPr>
        <p:spPr>
          <a:xfrm>
            <a:off x="2060100" y="5125300"/>
            <a:ext cx="50238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 idx="2"/>
          </p:nvPr>
        </p:nvSpPr>
        <p:spPr>
          <a:xfrm>
            <a:off x="2060050" y="4179884"/>
            <a:ext cx="5023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5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1400" y="71278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25600"/>
            <a:ext cx="7620000" cy="3527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5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721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7840"/>
            <a:ext cx="1136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9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6945"/>
            <a:ext cx="367237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976" y="2596943"/>
            <a:ext cx="3715782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575626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1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2405065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6" y="2405065"/>
            <a:ext cx="3736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736851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554137"/>
            <a:ext cx="365760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736851"/>
            <a:ext cx="37368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54137"/>
            <a:ext cx="3736848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61240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81400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00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2569673"/>
            <a:ext cx="4671134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2569674"/>
            <a:ext cx="2673657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2497660"/>
            <a:ext cx="760476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66" y="5536342"/>
            <a:ext cx="7617234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6271" y="1561357"/>
            <a:ext cx="760573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1" y="2525715"/>
            <a:ext cx="7615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fld id="{F724E9B5-E194-4F29-9E17-1F5EE9BBD99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8715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290513"/>
            <a:ext cx="368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5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673100"/>
            <a:ext cx="32803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20" y="339973"/>
            <a:ext cx="1793875" cy="9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0FF86E-69E3-4BF0-9246-6B123BF26D0E}"/>
              </a:ext>
            </a:extLst>
          </p:cNvPr>
          <p:cNvSpPr/>
          <p:nvPr/>
        </p:nvSpPr>
        <p:spPr>
          <a:xfrm>
            <a:off x="0" y="2495550"/>
            <a:ext cx="9144000" cy="4429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48532"/>
            <a:ext cx="7620000" cy="1885318"/>
          </a:xfrm>
        </p:spPr>
        <p:txBody>
          <a:bodyPr/>
          <a:lstStyle/>
          <a:p>
            <a:r>
              <a:rPr lang="en-US" i="1" dirty="0"/>
              <a:t>Center of Excellence </a:t>
            </a:r>
            <a:br>
              <a:rPr lang="en-US" i="1" dirty="0"/>
            </a:br>
            <a:r>
              <a:rPr lang="en-US" dirty="0"/>
              <a:t>Merdeka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Merdeka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FAKULTAS KESEHATAN MASYARAKAT</a:t>
            </a:r>
          </a:p>
          <a:p>
            <a:r>
              <a:rPr lang="en-US" sz="2400" b="1" dirty="0"/>
              <a:t>UNIVERSITAS AIRLANGGA</a:t>
            </a:r>
          </a:p>
          <a:p>
            <a:r>
              <a:rPr lang="en-US" sz="2400" b="1" dirty="0"/>
              <a:t>27 MEI 2021</a:t>
            </a:r>
          </a:p>
        </p:txBody>
      </p:sp>
    </p:spTree>
    <p:extLst>
      <p:ext uri="{BB962C8B-B14F-4D97-AF65-F5344CB8AC3E}">
        <p14:creationId xmlns:p14="http://schemas.microsoft.com/office/powerpoint/2010/main" val="274035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>
                <a:solidFill>
                  <a:schemeClr val="bg1"/>
                </a:solidFill>
              </a:rPr>
              <a:t>DOKUMENTASI PROJECT INDEPENDEN (COMDEV)</a:t>
            </a:r>
          </a:p>
          <a:p>
            <a:r>
              <a:rPr lang="en-ID" sz="2000" b="1" dirty="0">
                <a:solidFill>
                  <a:schemeClr val="bg1"/>
                </a:solidFill>
              </a:rPr>
              <a:t>KOMPOSTING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2497"/>
            <a:ext cx="2743200" cy="2056130"/>
          </a:xfrm>
          <a:prstGeom prst="rect">
            <a:avLst/>
          </a:prstGeom>
        </p:spPr>
      </p:pic>
      <p:pic>
        <p:nvPicPr>
          <p:cNvPr id="1026" name="Picture 2" descr="G:\KERJAAN (BU RIRIS)\WORKSHOP 27 MEI\BU NYOMAN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90" y="1492160"/>
            <a:ext cx="2709638" cy="30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KERJAAN (BU RIRIS)\WORKSHOP 27 MEI\BU NYOMAN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0410"/>
            <a:ext cx="2676216" cy="299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1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>
                <a:solidFill>
                  <a:schemeClr val="bg1"/>
                </a:solidFill>
              </a:rPr>
              <a:t>DOKUMENTASI PROJECT INDEPENDEN (COMDEV)</a:t>
            </a:r>
          </a:p>
          <a:p>
            <a:r>
              <a:rPr lang="en-ID" sz="2000" b="1" dirty="0">
                <a:solidFill>
                  <a:schemeClr val="bg1"/>
                </a:solidFill>
              </a:rPr>
              <a:t>BANK SAMPAH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KERJAAN (BU RIRIS)\WORKSHOP 27 MEI\BU NYOMAN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87308"/>
            <a:ext cx="2437508" cy="24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KERJAAN (BU RIRIS)\WORKSHOP 27 MEI\BU NYOMAN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4069"/>
            <a:ext cx="2419838" cy="23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KERJAAN (BU RIRIS)\WORKSHOP 27 MEI\BU NYOMAN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34" y="1631810"/>
            <a:ext cx="2391955" cy="23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2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>
                <a:solidFill>
                  <a:schemeClr val="bg1"/>
                </a:solidFill>
              </a:rPr>
              <a:t>PROGRAM KEWIRAUSAHAAN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05765"/>
            <a:ext cx="2169160" cy="385635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1177175"/>
            <a:ext cx="1999112" cy="403281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77175"/>
            <a:ext cx="2021173" cy="41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400" b="1" dirty="0">
                <a:solidFill>
                  <a:schemeClr val="bg1"/>
                </a:solidFill>
              </a:rPr>
              <a:t>PROGRAM PERTUKARAN MAHASISWA</a:t>
            </a:r>
          </a:p>
          <a:p>
            <a:r>
              <a:rPr lang="en-ID" sz="2400" b="1" dirty="0">
                <a:solidFill>
                  <a:schemeClr val="bg1"/>
                </a:solidFill>
              </a:rPr>
              <a:t>DALAM DAN LUAR NEGERI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8" y="1273061"/>
            <a:ext cx="2562225" cy="192278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12" y="1374318"/>
            <a:ext cx="2562225" cy="19208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93" y="3197657"/>
            <a:ext cx="3452495" cy="19450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094584"/>
            <a:ext cx="3311525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5554620"/>
            <a:ext cx="8229600" cy="1510800"/>
          </a:xfrm>
        </p:spPr>
        <p:txBody>
          <a:bodyPr/>
          <a:lstStyle/>
          <a:p>
            <a:r>
              <a:rPr lang="en-ID" sz="2000" b="1" dirty="0">
                <a:solidFill>
                  <a:schemeClr val="bg1"/>
                </a:solidFill>
              </a:rPr>
              <a:t>DOKUMENTASI PROJECT INDEPENDEN (GELIAT AIRLANGGA)</a:t>
            </a:r>
          </a:p>
          <a:p>
            <a:r>
              <a:rPr lang="en-ID" sz="2000" b="1" dirty="0">
                <a:solidFill>
                  <a:schemeClr val="bg1"/>
                </a:solidFill>
              </a:rPr>
              <a:t>SUPORT UNICEF</a:t>
            </a:r>
          </a:p>
          <a:p>
            <a:endParaRPr lang="en-ID" sz="2000" b="1" dirty="0">
              <a:solidFill>
                <a:schemeClr val="bg1"/>
              </a:solidFill>
            </a:endParaRPr>
          </a:p>
          <a:p>
            <a:r>
              <a:rPr lang="en-ID" sz="2000" b="1" dirty="0">
                <a:solidFill>
                  <a:schemeClr val="bg1"/>
                </a:solidFill>
              </a:rPr>
              <a:t>KKN TEMATIK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0" y="1515186"/>
            <a:ext cx="2456772" cy="343605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9322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340769"/>
            <a:ext cx="1878469" cy="32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0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rved Up Arrow 94"/>
          <p:cNvSpPr/>
          <p:nvPr/>
        </p:nvSpPr>
        <p:spPr>
          <a:xfrm rot="15552071">
            <a:off x="4071767" y="2477567"/>
            <a:ext cx="3072424" cy="179192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6096" y="6159138"/>
            <a:ext cx="716056" cy="6595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1673104" y="5922640"/>
            <a:ext cx="716056" cy="6595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624433" y="3053873"/>
            <a:ext cx="716056" cy="65957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9</a:t>
            </a:r>
          </a:p>
        </p:txBody>
      </p:sp>
      <p:sp>
        <p:nvSpPr>
          <p:cNvPr id="8" name="Oval 7"/>
          <p:cNvSpPr/>
          <p:nvPr/>
        </p:nvSpPr>
        <p:spPr>
          <a:xfrm>
            <a:off x="6407389" y="3769091"/>
            <a:ext cx="716056" cy="65957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8</a:t>
            </a:r>
          </a:p>
        </p:txBody>
      </p:sp>
      <p:sp>
        <p:nvSpPr>
          <p:cNvPr id="9" name="Oval 8"/>
          <p:cNvSpPr/>
          <p:nvPr/>
        </p:nvSpPr>
        <p:spPr>
          <a:xfrm>
            <a:off x="5726767" y="4309011"/>
            <a:ext cx="716056" cy="6595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5021666" y="4736699"/>
            <a:ext cx="716056" cy="65957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46733" y="5042333"/>
            <a:ext cx="716056" cy="65957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564448" y="5660106"/>
            <a:ext cx="716056" cy="6595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3435675" y="5330383"/>
            <a:ext cx="716056" cy="659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3758" y="5154668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PREGNANCY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0615" y="6349978"/>
            <a:ext cx="15103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CAPACITY BUILDING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0154" y="6086974"/>
            <a:ext cx="1588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FIELDS PREPARATION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9169" y="5689376"/>
            <a:ext cx="29001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INTRODUCTION FOR ACCOMPANIMENT</a:t>
            </a:r>
          </a:p>
          <a:p>
            <a:r>
              <a:rPr lang="id-ID" sz="1050" dirty="0"/>
              <a:t>(</a:t>
            </a:r>
            <a:r>
              <a:rPr lang="id-ID" sz="1050" b="1" dirty="0">
                <a:solidFill>
                  <a:srgbClr val="C00000"/>
                </a:solidFill>
              </a:rPr>
              <a:t>CAPACITY BUILDING FOR VOLUNTEERS</a:t>
            </a:r>
            <a:r>
              <a:rPr lang="id-ID" sz="105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91523" y="5456768"/>
            <a:ext cx="1385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ACCOMPANIMENT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38194" y="6603733"/>
            <a:ext cx="2252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RECRUITMENT OF VOLUNTEERS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365" y="4687667"/>
            <a:ext cx="1101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DATA REVIEW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963" y="4235934"/>
            <a:ext cx="2173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PROBLEM IDENTIFICATION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80463" y="3321034"/>
            <a:ext cx="17525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dirty="0"/>
              <a:t>RECOMMENDATION: INTERPROFESSIONAL SOLUTION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353400015"/>
              </p:ext>
            </p:extLst>
          </p:nvPr>
        </p:nvGraphicFramePr>
        <p:xfrm>
          <a:off x="-473079" y="1886637"/>
          <a:ext cx="5690363" cy="310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06490" y="2052677"/>
            <a:ext cx="1138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d-ID" sz="800" dirty="0">
                <a:solidFill>
                  <a:schemeClr val="bg1"/>
                </a:solidFill>
              </a:rPr>
              <a:t>PROFESSIONAL ORGANIZATION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9916" y="3074926"/>
            <a:ext cx="110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</a:rPr>
              <a:t>OTHER STAKEHOLDERS)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7230" y="1996730"/>
            <a:ext cx="10322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id-ID" sz="1050" b="1" dirty="0"/>
              <a:t>UNICEF</a:t>
            </a:r>
            <a:r>
              <a:rPr lang="id-ID" sz="1050" dirty="0"/>
              <a:t> WHO</a:t>
            </a:r>
          </a:p>
          <a:p>
            <a:r>
              <a:rPr lang="id-ID" sz="1050" dirty="0"/>
              <a:t>     WORLD </a:t>
            </a:r>
          </a:p>
          <a:p>
            <a:r>
              <a:rPr lang="id-ID" sz="1050" dirty="0"/>
              <a:t>     BANK</a:t>
            </a:r>
          </a:p>
          <a:p>
            <a:r>
              <a:rPr lang="id-ID" sz="1050" dirty="0"/>
              <a:t>     Etc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1015" y="3799186"/>
            <a:ext cx="87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b="1" dirty="0">
                <a:solidFill>
                  <a:schemeClr val="bg1"/>
                </a:solidFill>
              </a:rPr>
              <a:t>CITY AND PROVINCE HEALTH OFFICE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323614" y="4744004"/>
            <a:ext cx="954136" cy="128299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86267" y="2444819"/>
            <a:ext cx="1127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id-ID" sz="1050" dirty="0"/>
              <a:t>HOSPITALS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062946" y="4857519"/>
            <a:ext cx="346088" cy="99191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65012" y="4918500"/>
            <a:ext cx="82595" cy="65957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2949408" y="4720094"/>
            <a:ext cx="591131" cy="70688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172220" y="4604141"/>
            <a:ext cx="1103927" cy="50675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89757" y="4430363"/>
            <a:ext cx="1911782" cy="313641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08790" y="4284719"/>
            <a:ext cx="2558996" cy="62335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189757" y="3763118"/>
            <a:ext cx="3090347" cy="368915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172220" y="3251057"/>
            <a:ext cx="3315769" cy="74619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683237" y="1673414"/>
            <a:ext cx="716056" cy="6595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5" name="Oval 74"/>
          <p:cNvSpPr/>
          <p:nvPr/>
        </p:nvSpPr>
        <p:spPr>
          <a:xfrm>
            <a:off x="5529898" y="1906558"/>
            <a:ext cx="716056" cy="6595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6" name="Oval 75"/>
          <p:cNvSpPr/>
          <p:nvPr/>
        </p:nvSpPr>
        <p:spPr>
          <a:xfrm>
            <a:off x="6242428" y="2379090"/>
            <a:ext cx="716056" cy="6595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5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18374" y="2716174"/>
            <a:ext cx="17972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SOLUTION: HOME VISITS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12347" y="2120091"/>
            <a:ext cx="1859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HEALTH REFERAL SYSTEM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338398" y="1669612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50" dirty="0"/>
              <a:t>HOSPITAL’S CARE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619430" y="4821529"/>
            <a:ext cx="118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EDUCATION INTITUTIONS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872" y="1172772"/>
            <a:ext cx="3921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GELIAT UNAIR </a:t>
            </a:r>
            <a:r>
              <a:rPr lang="id-ID" sz="2400" b="1" dirty="0"/>
              <a:t>operational 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451" y="2827214"/>
            <a:ext cx="96969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id-ID" sz="1050" dirty="0"/>
              <a:t>MINISTRI OF HEALTH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id-ID" sz="1050" dirty="0"/>
              <a:t>FAMILY PLANNING</a:t>
            </a:r>
          </a:p>
        </p:txBody>
      </p:sp>
      <p:sp>
        <p:nvSpPr>
          <p:cNvPr id="53" name="Oval 52"/>
          <p:cNvSpPr/>
          <p:nvPr/>
        </p:nvSpPr>
        <p:spPr>
          <a:xfrm>
            <a:off x="3775617" y="2111042"/>
            <a:ext cx="716056" cy="6595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4004227" y="14945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pic>
        <p:nvPicPr>
          <p:cNvPr id="54" name="Picture 2" descr="http://www.zwitsal.co.id/images/articles/aug%20week%203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9616" y="2723179"/>
            <a:ext cx="1091475" cy="7789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24639" y="2218672"/>
            <a:ext cx="53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85FAC-5919-4F8A-B1EE-307BE65A47AB}"/>
              </a:ext>
            </a:extLst>
          </p:cNvPr>
          <p:cNvSpPr txBox="1"/>
          <p:nvPr/>
        </p:nvSpPr>
        <p:spPr>
          <a:xfrm>
            <a:off x="7274827" y="5957402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S1 </a:t>
            </a:r>
            <a:r>
              <a:rPr lang="en-US" b="1" dirty="0" err="1">
                <a:highlight>
                  <a:srgbClr val="FFFF00"/>
                </a:highlight>
              </a:rPr>
              <a:t>sp</a:t>
            </a:r>
            <a:r>
              <a:rPr lang="en-US" b="1" dirty="0">
                <a:highlight>
                  <a:srgbClr val="FFFF00"/>
                </a:highlight>
              </a:rPr>
              <a:t> S3</a:t>
            </a:r>
          </a:p>
          <a:p>
            <a:r>
              <a:rPr lang="en-US" b="1" dirty="0" err="1">
                <a:highlight>
                  <a:srgbClr val="FFFF00"/>
                </a:highlight>
              </a:rPr>
              <a:t>Berbagai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Fakultas</a:t>
            </a: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645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Nyoman Anita D &amp; Tim GELIAT UNAIR 2015</a:t>
            </a:r>
            <a:endParaRPr lang="id-ID"/>
          </a:p>
        </p:txBody>
      </p:sp>
      <p:pic>
        <p:nvPicPr>
          <p:cNvPr id="7170" name="Picture 2" descr="D:\UNICEF\Photos\Foto Geliat Unair untuk Buku\Lomba Batita Sehat\IMG_1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857199" y="857198"/>
            <a:ext cx="6858000" cy="51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NICEF\Photos\Foto Geliat Unair untuk Buku\Lomba Batita Sehat\IMG_1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3282755" y="857200"/>
            <a:ext cx="6858001" cy="51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UNICEF\Bahan Lomba Video Profil\Media Publikasi\PIN GELIAT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2008"/>
            <a:ext cx="1147192" cy="11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jiannasional.org/wp-content/uploads/2014/10/Logo_Un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0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TERIMAKASIH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888" y="866862"/>
            <a:ext cx="3048002" cy="839686"/>
          </a:xfrm>
        </p:spPr>
        <p:txBody>
          <a:bodyPr/>
          <a:lstStyle/>
          <a:p>
            <a:r>
              <a:rPr lang="en-US" sz="3600" spc="300" dirty="0"/>
              <a:t>BACKGROUND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32534"/>
              </p:ext>
            </p:extLst>
          </p:nvPr>
        </p:nvGraphicFramePr>
        <p:xfrm>
          <a:off x="163773" y="1286705"/>
          <a:ext cx="8706117" cy="559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7025055" y="2345453"/>
            <a:ext cx="2118945" cy="2485623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Mengusung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 KONSEP PENTA HELIX dan CO-CREATION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3654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25442" y="2750976"/>
            <a:ext cx="2367975" cy="3747595"/>
            <a:chOff x="6173780" y="2206866"/>
            <a:chExt cx="2377440" cy="4958842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6173780" y="2206866"/>
              <a:ext cx="2377440" cy="17168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LULUSAN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Kompetensi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Link dan Match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dengan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Kebutuhan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Pasar (DUDI)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14299" y="4591240"/>
              <a:ext cx="1883815" cy="89639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DAYA SERAP &amp; DAYA SAING TINGGI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432" y="6269314"/>
              <a:ext cx="1883815" cy="89639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BRAND IMAGE FKM UNAIR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8AD18AD-282E-4E63-B718-43548695709A}"/>
              </a:ext>
            </a:extLst>
          </p:cNvPr>
          <p:cNvSpPr/>
          <p:nvPr/>
        </p:nvSpPr>
        <p:spPr>
          <a:xfrm>
            <a:off x="4349277" y="2926930"/>
            <a:ext cx="1323214" cy="93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1003" y="2063020"/>
            <a:ext cx="3295096" cy="3234680"/>
            <a:chOff x="4647763" y="460276"/>
            <a:chExt cx="5934582" cy="5110099"/>
          </a:xfrm>
          <a:solidFill>
            <a:srgbClr val="C00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4647763" y="460276"/>
              <a:ext cx="5934582" cy="5110099"/>
              <a:chOff x="4712208" y="352043"/>
              <a:chExt cx="5934582" cy="5110099"/>
            </a:xfrm>
            <a:grpFill/>
          </p:grpSpPr>
          <p:sp>
            <p:nvSpPr>
              <p:cNvPr id="17" name="object 3"/>
              <p:cNvSpPr/>
              <p:nvPr/>
            </p:nvSpPr>
            <p:spPr>
              <a:xfrm>
                <a:off x="5943600" y="2359151"/>
                <a:ext cx="3472179" cy="2208530"/>
              </a:xfrm>
              <a:custGeom>
                <a:avLst/>
                <a:gdLst/>
                <a:ahLst/>
                <a:cxnLst/>
                <a:rect l="l" t="t" r="r" b="b"/>
                <a:pathLst>
                  <a:path w="3472179" h="2208529">
                    <a:moveTo>
                      <a:pt x="2840735" y="0"/>
                    </a:moveTo>
                    <a:lnTo>
                      <a:pt x="630935" y="0"/>
                    </a:lnTo>
                    <a:lnTo>
                      <a:pt x="0" y="1104138"/>
                    </a:lnTo>
                    <a:lnTo>
                      <a:pt x="630935" y="2208276"/>
                    </a:lnTo>
                    <a:lnTo>
                      <a:pt x="2840735" y="2208276"/>
                    </a:lnTo>
                    <a:lnTo>
                      <a:pt x="3471672" y="1104138"/>
                    </a:lnTo>
                    <a:lnTo>
                      <a:pt x="2840735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8" name="object 5"/>
              <p:cNvSpPr/>
              <p:nvPr/>
            </p:nvSpPr>
            <p:spPr>
              <a:xfrm>
                <a:off x="8001000" y="1303019"/>
                <a:ext cx="963294" cy="830580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830580">
                    <a:moveTo>
                      <a:pt x="723138" y="0"/>
                    </a:moveTo>
                    <a:lnTo>
                      <a:pt x="240029" y="0"/>
                    </a:lnTo>
                    <a:lnTo>
                      <a:pt x="0" y="415289"/>
                    </a:lnTo>
                    <a:lnTo>
                      <a:pt x="240029" y="830579"/>
                    </a:lnTo>
                    <a:lnTo>
                      <a:pt x="723138" y="830579"/>
                    </a:lnTo>
                    <a:lnTo>
                      <a:pt x="963168" y="415289"/>
                    </a:lnTo>
                    <a:lnTo>
                      <a:pt x="72313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9" name="object 6"/>
              <p:cNvSpPr/>
              <p:nvPr/>
            </p:nvSpPr>
            <p:spPr>
              <a:xfrm>
                <a:off x="6638543" y="352043"/>
                <a:ext cx="2091055" cy="1809114"/>
              </a:xfrm>
              <a:custGeom>
                <a:avLst/>
                <a:gdLst/>
                <a:ahLst/>
                <a:cxnLst/>
                <a:rect l="l" t="t" r="r" b="b"/>
                <a:pathLst>
                  <a:path w="2091054" h="1809114">
                    <a:moveTo>
                      <a:pt x="1574037" y="0"/>
                    </a:moveTo>
                    <a:lnTo>
                      <a:pt x="516889" y="0"/>
                    </a:lnTo>
                    <a:lnTo>
                      <a:pt x="0" y="904493"/>
                    </a:lnTo>
                    <a:lnTo>
                      <a:pt x="516889" y="1808988"/>
                    </a:lnTo>
                    <a:lnTo>
                      <a:pt x="1574037" y="1808988"/>
                    </a:lnTo>
                    <a:lnTo>
                      <a:pt x="2090927" y="904493"/>
                    </a:lnTo>
                    <a:lnTo>
                      <a:pt x="157403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0" name="object 9"/>
              <p:cNvSpPr/>
              <p:nvPr/>
            </p:nvSpPr>
            <p:spPr>
              <a:xfrm>
                <a:off x="9124188" y="2854451"/>
                <a:ext cx="963294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829310">
                    <a:moveTo>
                      <a:pt x="723518" y="0"/>
                    </a:moveTo>
                    <a:lnTo>
                      <a:pt x="239648" y="0"/>
                    </a:lnTo>
                    <a:lnTo>
                      <a:pt x="0" y="414527"/>
                    </a:lnTo>
                    <a:lnTo>
                      <a:pt x="239648" y="829056"/>
                    </a:lnTo>
                    <a:lnTo>
                      <a:pt x="723518" y="829056"/>
                    </a:lnTo>
                    <a:lnTo>
                      <a:pt x="963167" y="414527"/>
                    </a:lnTo>
                    <a:lnTo>
                      <a:pt x="72351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1" name="object 10"/>
              <p:cNvSpPr/>
              <p:nvPr/>
            </p:nvSpPr>
            <p:spPr>
              <a:xfrm>
                <a:off x="8555735" y="1464563"/>
                <a:ext cx="2091055" cy="1809114"/>
              </a:xfrm>
              <a:custGeom>
                <a:avLst/>
                <a:gdLst/>
                <a:ahLst/>
                <a:cxnLst/>
                <a:rect l="l" t="t" r="r" b="b"/>
                <a:pathLst>
                  <a:path w="2091054" h="1809114">
                    <a:moveTo>
                      <a:pt x="1574038" y="0"/>
                    </a:moveTo>
                    <a:lnTo>
                      <a:pt x="516890" y="0"/>
                    </a:lnTo>
                    <a:lnTo>
                      <a:pt x="0" y="904494"/>
                    </a:lnTo>
                    <a:lnTo>
                      <a:pt x="516890" y="1808988"/>
                    </a:lnTo>
                    <a:lnTo>
                      <a:pt x="1574038" y="1808988"/>
                    </a:lnTo>
                    <a:lnTo>
                      <a:pt x="2090928" y="904494"/>
                    </a:lnTo>
                    <a:lnTo>
                      <a:pt x="1574038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2" name="object 13"/>
              <p:cNvSpPr/>
              <p:nvPr/>
            </p:nvSpPr>
            <p:spPr>
              <a:xfrm>
                <a:off x="8343900" y="4605528"/>
                <a:ext cx="963294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829310">
                    <a:moveTo>
                      <a:pt x="723519" y="0"/>
                    </a:moveTo>
                    <a:lnTo>
                      <a:pt x="239649" y="0"/>
                    </a:lnTo>
                    <a:lnTo>
                      <a:pt x="0" y="414528"/>
                    </a:lnTo>
                    <a:lnTo>
                      <a:pt x="239649" y="829056"/>
                    </a:lnTo>
                    <a:lnTo>
                      <a:pt x="723519" y="829056"/>
                    </a:lnTo>
                    <a:lnTo>
                      <a:pt x="963168" y="414528"/>
                    </a:lnTo>
                    <a:lnTo>
                      <a:pt x="723519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3" name="object 14"/>
              <p:cNvSpPr/>
              <p:nvPr/>
            </p:nvSpPr>
            <p:spPr>
              <a:xfrm>
                <a:off x="8555735" y="3653028"/>
                <a:ext cx="2091055" cy="1809114"/>
              </a:xfrm>
              <a:custGeom>
                <a:avLst/>
                <a:gdLst/>
                <a:ahLst/>
                <a:cxnLst/>
                <a:rect l="l" t="t" r="r" b="b"/>
                <a:pathLst>
                  <a:path w="2091054" h="1809114">
                    <a:moveTo>
                      <a:pt x="1574038" y="0"/>
                    </a:moveTo>
                    <a:lnTo>
                      <a:pt x="516890" y="0"/>
                    </a:lnTo>
                    <a:lnTo>
                      <a:pt x="0" y="904494"/>
                    </a:lnTo>
                    <a:lnTo>
                      <a:pt x="516890" y="1808988"/>
                    </a:lnTo>
                    <a:lnTo>
                      <a:pt x="1574038" y="1808988"/>
                    </a:lnTo>
                    <a:lnTo>
                      <a:pt x="2090928" y="904494"/>
                    </a:lnTo>
                    <a:lnTo>
                      <a:pt x="1574038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265420" y="3236976"/>
                <a:ext cx="963294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963295" h="829310">
                    <a:moveTo>
                      <a:pt x="723518" y="0"/>
                    </a:moveTo>
                    <a:lnTo>
                      <a:pt x="239649" y="0"/>
                    </a:lnTo>
                    <a:lnTo>
                      <a:pt x="0" y="414528"/>
                    </a:lnTo>
                    <a:lnTo>
                      <a:pt x="239649" y="829056"/>
                    </a:lnTo>
                    <a:lnTo>
                      <a:pt x="723518" y="829056"/>
                    </a:lnTo>
                    <a:lnTo>
                      <a:pt x="963167" y="414528"/>
                    </a:lnTo>
                    <a:lnTo>
                      <a:pt x="723518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4712208" y="3653028"/>
                <a:ext cx="2091055" cy="1809114"/>
              </a:xfrm>
              <a:custGeom>
                <a:avLst/>
                <a:gdLst/>
                <a:ahLst/>
                <a:cxnLst/>
                <a:rect l="l" t="t" r="r" b="b"/>
                <a:pathLst>
                  <a:path w="2091054" h="1809114">
                    <a:moveTo>
                      <a:pt x="1574038" y="0"/>
                    </a:moveTo>
                    <a:lnTo>
                      <a:pt x="516889" y="0"/>
                    </a:lnTo>
                    <a:lnTo>
                      <a:pt x="0" y="904494"/>
                    </a:lnTo>
                    <a:lnTo>
                      <a:pt x="516889" y="1808988"/>
                    </a:lnTo>
                    <a:lnTo>
                      <a:pt x="1574038" y="1808988"/>
                    </a:lnTo>
                    <a:lnTo>
                      <a:pt x="2090927" y="904494"/>
                    </a:lnTo>
                    <a:lnTo>
                      <a:pt x="1574038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26" name="object 25"/>
              <p:cNvSpPr/>
              <p:nvPr/>
            </p:nvSpPr>
            <p:spPr>
              <a:xfrm>
                <a:off x="4712208" y="1463039"/>
                <a:ext cx="2091055" cy="1809114"/>
              </a:xfrm>
              <a:custGeom>
                <a:avLst/>
                <a:gdLst/>
                <a:ahLst/>
                <a:cxnLst/>
                <a:rect l="l" t="t" r="r" b="b"/>
                <a:pathLst>
                  <a:path w="2091054" h="1809114">
                    <a:moveTo>
                      <a:pt x="1574038" y="0"/>
                    </a:moveTo>
                    <a:lnTo>
                      <a:pt x="516889" y="0"/>
                    </a:lnTo>
                    <a:lnTo>
                      <a:pt x="0" y="904494"/>
                    </a:lnTo>
                    <a:lnTo>
                      <a:pt x="516889" y="1808988"/>
                    </a:lnTo>
                    <a:lnTo>
                      <a:pt x="1574038" y="1808988"/>
                    </a:lnTo>
                    <a:lnTo>
                      <a:pt x="2090927" y="904494"/>
                    </a:lnTo>
                    <a:lnTo>
                      <a:pt x="1574038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762594" y="1148238"/>
              <a:ext cx="1657510" cy="3464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COMMUNITY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5748" y="2102248"/>
              <a:ext cx="1318012" cy="401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MEDIA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42307" y="2295512"/>
              <a:ext cx="1657510" cy="3374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GOVERNMENT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4031" y="4439657"/>
              <a:ext cx="1657510" cy="364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ACADEMIA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07556" y="4393819"/>
              <a:ext cx="1657510" cy="401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INDUSTRY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74110" y="3209378"/>
              <a:ext cx="1657510" cy="5105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MBKM</a:t>
              </a:r>
            </a:p>
          </p:txBody>
        </p:sp>
      </p:grpSp>
      <p:cxnSp>
        <p:nvCxnSpPr>
          <p:cNvPr id="27" name="Elbow Connector 26"/>
          <p:cNvCxnSpPr>
            <a:stCxn id="7" idx="1"/>
            <a:endCxn id="8" idx="2"/>
          </p:cNvCxnSpPr>
          <p:nvPr/>
        </p:nvCxnSpPr>
        <p:spPr>
          <a:xfrm rot="10800000">
            <a:off x="5010885" y="3863377"/>
            <a:ext cx="1840307" cy="229647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7" idx="0"/>
          </p:cNvCxnSpPr>
          <p:nvPr/>
        </p:nvCxnSpPr>
        <p:spPr>
          <a:xfrm flipH="1">
            <a:off x="7789349" y="5230384"/>
            <a:ext cx="13811" cy="5907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6" idx="0"/>
          </p:cNvCxnSpPr>
          <p:nvPr/>
        </p:nvCxnSpPr>
        <p:spPr>
          <a:xfrm flipH="1">
            <a:off x="7803161" y="4048430"/>
            <a:ext cx="6269" cy="5045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5" idx="1"/>
          </p:cNvCxnSpPr>
          <p:nvPr/>
        </p:nvCxnSpPr>
        <p:spPr>
          <a:xfrm>
            <a:off x="5672491" y="3395153"/>
            <a:ext cx="952951" cy="45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3916908" y="3395153"/>
            <a:ext cx="4323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530839" y="1596788"/>
            <a:ext cx="1020190" cy="1910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30839" y="1787856"/>
            <a:ext cx="1525054" cy="2751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30838" y="2063020"/>
            <a:ext cx="2272321" cy="3155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52371" y="1522705"/>
            <a:ext cx="328894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TUJUAN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PERCEPATAN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PENCAPAIAN IKU PT</a:t>
            </a:r>
          </a:p>
        </p:txBody>
      </p:sp>
    </p:spTree>
    <p:extLst>
      <p:ext uri="{BB962C8B-B14F-4D97-AF65-F5344CB8AC3E}">
        <p14:creationId xmlns:p14="http://schemas.microsoft.com/office/powerpoint/2010/main" val="282213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1EF7D3-EFB9-43FD-A7D4-FDE3A83E2E64}"/>
              </a:ext>
            </a:extLst>
          </p:cNvPr>
          <p:cNvSpPr/>
          <p:nvPr/>
        </p:nvSpPr>
        <p:spPr>
          <a:xfrm>
            <a:off x="552450" y="5754815"/>
            <a:ext cx="4152900" cy="83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B81BD-5DF4-4D48-BF83-C9332974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1" y="1675657"/>
            <a:ext cx="4724400" cy="839686"/>
          </a:xfrm>
        </p:spPr>
        <p:txBody>
          <a:bodyPr/>
          <a:lstStyle/>
          <a:p>
            <a:r>
              <a:rPr lang="en-US" dirty="0"/>
              <a:t>TERIMAKASIH KEPADA</a:t>
            </a:r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D29A5B8F-4E00-41DD-A866-96090702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66850"/>
            <a:ext cx="2149808" cy="1317293"/>
          </a:xfrm>
          <a:custGeom>
            <a:avLst/>
            <a:gdLst/>
            <a:ahLst/>
            <a:cxnLst/>
            <a:rect l="l" t="t" r="r" b="b"/>
            <a:pathLst>
              <a:path w="2091054" h="1809114">
                <a:moveTo>
                  <a:pt x="1574038" y="0"/>
                </a:moveTo>
                <a:lnTo>
                  <a:pt x="516889" y="0"/>
                </a:lnTo>
                <a:lnTo>
                  <a:pt x="0" y="904494"/>
                </a:lnTo>
                <a:lnTo>
                  <a:pt x="516889" y="1808988"/>
                </a:lnTo>
                <a:lnTo>
                  <a:pt x="1574038" y="1808988"/>
                </a:lnTo>
                <a:lnTo>
                  <a:pt x="2090927" y="904494"/>
                </a:lnTo>
                <a:lnTo>
                  <a:pt x="157403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0" indent="0" algn="ctr"/>
            <a:r>
              <a:rPr lang="en-US" dirty="0"/>
              <a:t>Academia/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Pendidkan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23452" y="3527948"/>
            <a:ext cx="1407379" cy="1483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09" y="3564347"/>
            <a:ext cx="1514900" cy="15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47" y="3564347"/>
            <a:ext cx="1569490" cy="1569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75" y="3659879"/>
            <a:ext cx="1493787" cy="1473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00" y="3659879"/>
            <a:ext cx="1566320" cy="1433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A8120-7E98-4515-8CFD-32EC9621695C}"/>
              </a:ext>
            </a:extLst>
          </p:cNvPr>
          <p:cNvSpPr txBox="1"/>
          <p:nvPr/>
        </p:nvSpPr>
        <p:spPr>
          <a:xfrm>
            <a:off x="523451" y="5791214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PROGRAM STUDI DI LINGKUNGAN UNIVERSITAS AIRLANGGA</a:t>
            </a:r>
          </a:p>
        </p:txBody>
      </p:sp>
    </p:spTree>
    <p:extLst>
      <p:ext uri="{BB962C8B-B14F-4D97-AF65-F5344CB8AC3E}">
        <p14:creationId xmlns:p14="http://schemas.microsoft.com/office/powerpoint/2010/main" val="14566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91A9-B924-4F21-A2B7-97007779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97" y="1654179"/>
            <a:ext cx="2108072" cy="635339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100" b="1" dirty="0"/>
              <a:t>Tri </a:t>
            </a:r>
            <a:r>
              <a:rPr lang="en-US" sz="2100" b="1" dirty="0" err="1"/>
              <a:t>Darma</a:t>
            </a:r>
            <a:r>
              <a:rPr lang="en-US" sz="2100" b="1" dirty="0"/>
              <a:t> </a:t>
            </a:r>
            <a:r>
              <a:rPr lang="en-US" sz="2100" b="1" dirty="0" err="1"/>
              <a:t>Perguruan</a:t>
            </a:r>
            <a:r>
              <a:rPr lang="en-US" sz="2100" b="1" dirty="0"/>
              <a:t> Tinggi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6CAAE0-F5D9-448D-983F-4D899E3FB8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648" y="2605231"/>
          <a:ext cx="6100044" cy="266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7EE2986D-B527-480B-9DD8-C866A663A49F}"/>
              </a:ext>
            </a:extLst>
          </p:cNvPr>
          <p:cNvSpPr/>
          <p:nvPr/>
        </p:nvSpPr>
        <p:spPr>
          <a:xfrm>
            <a:off x="3558869" y="2803205"/>
            <a:ext cx="10069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B346B-4EA1-4048-88B5-FBC55647C3DC}"/>
              </a:ext>
            </a:extLst>
          </p:cNvPr>
          <p:cNvSpPr/>
          <p:nvPr/>
        </p:nvSpPr>
        <p:spPr>
          <a:xfrm>
            <a:off x="6676237" y="2726126"/>
            <a:ext cx="1694733" cy="63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2190094" y="3603215"/>
            <a:ext cx="764123" cy="756893"/>
            <a:chOff x="1920713" y="2854820"/>
            <a:chExt cx="1227297" cy="93613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7B0040-5EC2-4419-A6D9-A7E07BF5FED5}"/>
                </a:ext>
              </a:extLst>
            </p:cNvPr>
            <p:cNvSpPr/>
            <p:nvPr/>
          </p:nvSpPr>
          <p:spPr>
            <a:xfrm>
              <a:off x="1920713" y="2854820"/>
              <a:ext cx="1227297" cy="936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DE7C5C-B3A8-49B1-B829-0769CF153B30}"/>
                </a:ext>
              </a:extLst>
            </p:cNvPr>
            <p:cNvSpPr txBox="1"/>
            <p:nvPr/>
          </p:nvSpPr>
          <p:spPr>
            <a:xfrm>
              <a:off x="1951312" y="3019375"/>
              <a:ext cx="1166099" cy="628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Tri </a:t>
              </a:r>
              <a:r>
                <a:rPr lang="en-US" sz="900" dirty="0" err="1">
                  <a:solidFill>
                    <a:schemeClr val="bg1"/>
                  </a:solidFill>
                </a:rPr>
                <a:t>Darma</a:t>
              </a:r>
              <a:r>
                <a:rPr lang="en-US" sz="900" dirty="0">
                  <a:solidFill>
                    <a:schemeClr val="bg1"/>
                  </a:solidFill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</a:rPr>
                <a:t>Perguruan</a:t>
              </a:r>
              <a:r>
                <a:rPr lang="en-US" sz="900" dirty="0">
                  <a:solidFill>
                    <a:schemeClr val="bg1"/>
                  </a:solidFill>
                </a:rPr>
                <a:t> Tinggi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84833" y="2658761"/>
            <a:ext cx="3486136" cy="3320620"/>
            <a:chOff x="5048249" y="1318359"/>
            <a:chExt cx="6528993" cy="5693490"/>
          </a:xfrm>
        </p:grpSpPr>
        <p:grpSp>
          <p:nvGrpSpPr>
            <p:cNvPr id="4" name="Group 3"/>
            <p:cNvGrpSpPr/>
            <p:nvPr/>
          </p:nvGrpSpPr>
          <p:grpSpPr>
            <a:xfrm>
              <a:off x="5048249" y="1318359"/>
              <a:ext cx="6528993" cy="5693490"/>
              <a:chOff x="5048249" y="1318359"/>
              <a:chExt cx="6528993" cy="569349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5BBAC6-7B6B-4469-8B42-68CCF8D0AFDE}"/>
                  </a:ext>
                </a:extLst>
              </p:cNvPr>
              <p:cNvSpPr/>
              <p:nvPr/>
            </p:nvSpPr>
            <p:spPr>
              <a:xfrm>
                <a:off x="5048249" y="1318359"/>
                <a:ext cx="2757487" cy="13255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OBE</a:t>
                </a:r>
              </a:p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 (OUTCOME BASED EDUCATION)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0B399D2-6030-4622-A97F-EDDE83A2A9B7}"/>
                  </a:ext>
                </a:extLst>
              </p:cNvPr>
              <p:cNvSpPr/>
              <p:nvPr/>
            </p:nvSpPr>
            <p:spPr>
              <a:xfrm>
                <a:off x="5245887" y="3899604"/>
                <a:ext cx="2757487" cy="143827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Bahnschrift SemiBold SemiConden" panose="020B0502040204020203" pitchFamily="34" charset="0"/>
                  </a:rPr>
                  <a:t>MBKM &amp;KONSEP PENTAHELIX</a:t>
                </a:r>
              </a:p>
            </p:txBody>
          </p:sp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395E32E3-A9BF-4E7E-8B8F-D528AE6FBF90}"/>
                  </a:ext>
                </a:extLst>
              </p:cNvPr>
              <p:cNvSpPr/>
              <p:nvPr/>
            </p:nvSpPr>
            <p:spPr>
              <a:xfrm rot="10800000">
                <a:off x="6317450" y="2762101"/>
                <a:ext cx="614364" cy="107632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42338697-477D-4040-9D9A-A5F9194DA6B4}"/>
                  </a:ext>
                </a:extLst>
              </p:cNvPr>
              <p:cNvSpPr/>
              <p:nvPr/>
            </p:nvSpPr>
            <p:spPr>
              <a:xfrm>
                <a:off x="7934320" y="1981140"/>
                <a:ext cx="395289" cy="43457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F97EB5-9555-46B4-840C-D0E4E7241B0B}"/>
                  </a:ext>
                </a:extLst>
              </p:cNvPr>
              <p:cNvSpPr txBox="1"/>
              <p:nvPr/>
            </p:nvSpPr>
            <p:spPr>
              <a:xfrm flipH="1">
                <a:off x="8375332" y="1400056"/>
                <a:ext cx="3068003" cy="98945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latin typeface="Bahnschrift SemiBold SemiConden" panose="020B0502040204020203" pitchFamily="34" charset="0"/>
                  </a:rPr>
                  <a:t>LULUSAN  </a:t>
                </a:r>
              </a:p>
              <a:p>
                <a:pPr algn="ctr"/>
                <a:r>
                  <a:rPr lang="en-US" sz="1050" b="1" dirty="0">
                    <a:latin typeface="Bahnschrift SemiBold SemiConden" panose="020B0502040204020203" pitchFamily="34" charset="0"/>
                  </a:rPr>
                  <a:t>LINK AND MATCH </a:t>
                </a:r>
                <a:r>
                  <a:rPr lang="en-US" sz="1050" b="1" dirty="0" err="1">
                    <a:latin typeface="Bahnschrift SemiBold SemiConden" panose="020B0502040204020203" pitchFamily="34" charset="0"/>
                  </a:rPr>
                  <a:t>dengan</a:t>
                </a:r>
                <a:r>
                  <a:rPr lang="en-US" sz="1050" b="1" dirty="0">
                    <a:latin typeface="Bahnschrift SemiBold SemiConden" panose="020B0502040204020203" pitchFamily="34" charset="0"/>
                  </a:rPr>
                  <a:t> DUDI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8593929" y="2762101"/>
                <a:ext cx="2983313" cy="4249748"/>
                <a:chOff x="8593929" y="2762101"/>
                <a:chExt cx="2983313" cy="4249748"/>
              </a:xfrm>
            </p:grpSpPr>
            <p:sp>
              <p:nvSpPr>
                <p:cNvPr id="15" name="Arrow: Down 14">
                  <a:extLst>
                    <a:ext uri="{FF2B5EF4-FFF2-40B4-BE49-F238E27FC236}">
                      <a16:creationId xmlns:a16="http://schemas.microsoft.com/office/drawing/2014/main" id="{24CB121B-EA9B-4682-BA33-B090C2B2EFB8}"/>
                    </a:ext>
                  </a:extLst>
                </p:cNvPr>
                <p:cNvSpPr/>
                <p:nvPr/>
              </p:nvSpPr>
              <p:spPr>
                <a:xfrm>
                  <a:off x="9705977" y="2762101"/>
                  <a:ext cx="470058" cy="666899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BADC6AF-805E-4094-953C-E2F692745182}"/>
                    </a:ext>
                  </a:extLst>
                </p:cNvPr>
                <p:cNvSpPr/>
                <p:nvPr/>
              </p:nvSpPr>
              <p:spPr>
                <a:xfrm>
                  <a:off x="8596313" y="3581400"/>
                  <a:ext cx="2757487" cy="830997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</a:rPr>
                    <a:t>DAYA SERAP &amp; DAYA SAING LULUSAN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3DA586A-B0ED-4F47-B183-5826C55CF37F}"/>
                    </a:ext>
                  </a:extLst>
                </p:cNvPr>
                <p:cNvSpPr/>
                <p:nvPr/>
              </p:nvSpPr>
              <p:spPr>
                <a:xfrm>
                  <a:off x="8593929" y="5149482"/>
                  <a:ext cx="2983313" cy="1862367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</a:rPr>
                    <a:t>BRAND IMAGE </a:t>
                  </a:r>
                </a:p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</a:rPr>
                    <a:t>FAKULTAS KESEHATAN MASYARAKAT  UNAIR</a:t>
                  </a:r>
                </a:p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  <a:latin typeface="Bahnschrift SemiBold SemiConden" panose="020B0502040204020203" pitchFamily="34" charset="0"/>
                    </a:rPr>
                    <a:t>(BERKELAS DUNIA, SEBAGAI CONTOH DI NASIONAL)</a:t>
                  </a:r>
                </a:p>
              </p:txBody>
            </p:sp>
            <p:sp>
              <p:nvSpPr>
                <p:cNvPr id="21" name="Arrow: Down 20">
                  <a:extLst>
                    <a:ext uri="{FF2B5EF4-FFF2-40B4-BE49-F238E27FC236}">
                      <a16:creationId xmlns:a16="http://schemas.microsoft.com/office/drawing/2014/main" id="{C48B5BD9-10B7-4072-878E-31FD242F581B}"/>
                    </a:ext>
                  </a:extLst>
                </p:cNvPr>
                <p:cNvSpPr/>
                <p:nvPr/>
              </p:nvSpPr>
              <p:spPr>
                <a:xfrm>
                  <a:off x="9705977" y="4564798"/>
                  <a:ext cx="481311" cy="5246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pic>
          <p:nvPicPr>
            <p:cNvPr id="26" name="Graphic 25" descr="Send">
              <a:extLst>
                <a:ext uri="{FF2B5EF4-FFF2-40B4-BE49-F238E27FC236}">
                  <a16:creationId xmlns:a16="http://schemas.microsoft.com/office/drawing/2014/main" id="{10ED55EA-F6AC-4B36-AC3F-E9D6AD233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12591" y="4985306"/>
              <a:ext cx="804857" cy="80485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5BE09A-382F-4A9B-9EE1-62A1163AD074}"/>
              </a:ext>
            </a:extLst>
          </p:cNvPr>
          <p:cNvSpPr txBox="1"/>
          <p:nvPr/>
        </p:nvSpPr>
        <p:spPr>
          <a:xfrm>
            <a:off x="4000495" y="5098805"/>
            <a:ext cx="2098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MBKM = Merdeka </a:t>
            </a:r>
            <a:r>
              <a:rPr lang="en-US" sz="1350" dirty="0" err="1"/>
              <a:t>Belajar</a:t>
            </a:r>
            <a:r>
              <a:rPr lang="en-US" sz="1350" dirty="0"/>
              <a:t> </a:t>
            </a:r>
            <a:r>
              <a:rPr lang="en-US" sz="1350" dirty="0" err="1"/>
              <a:t>Kampus</a:t>
            </a:r>
            <a:r>
              <a:rPr lang="en-US" sz="1350" dirty="0"/>
              <a:t> Merdeka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F7C0BF1F-A73C-45B8-93FF-3FFC8DE0065B}"/>
              </a:ext>
            </a:extLst>
          </p:cNvPr>
          <p:cNvSpPr/>
          <p:nvPr/>
        </p:nvSpPr>
        <p:spPr>
          <a:xfrm>
            <a:off x="2330877" y="2298858"/>
            <a:ext cx="347912" cy="369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550781" y="1343679"/>
            <a:ext cx="344440" cy="2764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956786" y="1823363"/>
            <a:ext cx="411065" cy="317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ID" sz="2800" b="1" dirty="0">
                <a:solidFill>
                  <a:schemeClr val="bg1"/>
                </a:solidFill>
                <a:latin typeface="News706 BT" pitchFamily="18" charset="0"/>
              </a:rPr>
              <a:t>GAMBARAN </a:t>
            </a:r>
            <a:r>
              <a:rPr lang="en-ID" sz="2800" b="1" dirty="0" err="1">
                <a:solidFill>
                  <a:schemeClr val="bg1"/>
                </a:solidFill>
                <a:latin typeface="News706 BT" pitchFamily="18" charset="0"/>
              </a:rPr>
              <a:t>CoE</a:t>
            </a:r>
            <a:r>
              <a:rPr lang="en-ID" sz="2800" b="1" dirty="0">
                <a:solidFill>
                  <a:schemeClr val="bg1"/>
                </a:solidFill>
                <a:latin typeface="News706 BT" pitchFamily="18" charset="0"/>
              </a:rPr>
              <a:t> MBKM </a:t>
            </a:r>
          </a:p>
          <a:p>
            <a:pPr>
              <a:buNone/>
            </a:pPr>
            <a:r>
              <a:rPr lang="en-ID" sz="2800" b="1" dirty="0">
                <a:solidFill>
                  <a:schemeClr val="bg1"/>
                </a:solidFill>
                <a:latin typeface="News706 BT" pitchFamily="18" charset="0"/>
              </a:rPr>
              <a:t>DI FAKULTAS KESEHATAN MASYARAKAT UNIVERSITAS AIRLANGGA</a:t>
            </a:r>
            <a:endParaRPr lang="en" sz="2800" b="1" dirty="0">
              <a:solidFill>
                <a:schemeClr val="bg1"/>
              </a:solidFill>
              <a:latin typeface="News706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3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DE8A-70A7-4E79-B65F-43A97AAA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1A494-E748-4ADB-945C-C22B0BD07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27651-993B-4A39-9200-812CF1ED2BF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5577-2BBE-4C81-88B9-EA3600697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759"/>
            <a:ext cx="9144000" cy="4682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1185C-3194-4E07-8C1E-3FE033976EEF}"/>
              </a:ext>
            </a:extLst>
          </p:cNvPr>
          <p:cNvSpPr txBox="1"/>
          <p:nvPr/>
        </p:nvSpPr>
        <p:spPr>
          <a:xfrm>
            <a:off x="156145" y="1047079"/>
            <a:ext cx="1903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“HAK BELAJAR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 SEMESTER DILUAR PROGRAM STUDI</a:t>
            </a:r>
          </a:p>
        </p:txBody>
      </p:sp>
    </p:spTree>
    <p:extLst>
      <p:ext uri="{BB962C8B-B14F-4D97-AF65-F5344CB8AC3E}">
        <p14:creationId xmlns:p14="http://schemas.microsoft.com/office/powerpoint/2010/main" val="2171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5749-73C6-4417-BEB0-775FCB81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96815"/>
            <a:ext cx="7620001" cy="839686"/>
          </a:xfrm>
        </p:spPr>
        <p:txBody>
          <a:bodyPr/>
          <a:lstStyle/>
          <a:p>
            <a:r>
              <a:rPr lang="en-US" dirty="0"/>
              <a:t>MBKM FKM UNAIR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6A09-5F9C-40DA-9296-01845A21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32620"/>
            <a:ext cx="7467600" cy="405807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     KEMENDIKBUD DIKTI</a:t>
            </a:r>
          </a:p>
          <a:p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Mengajar</a:t>
            </a:r>
            <a:endParaRPr lang="en-US" dirty="0"/>
          </a:p>
          <a:p>
            <a:r>
              <a:rPr lang="en-US" dirty="0" err="1"/>
              <a:t>Sasrabahu</a:t>
            </a:r>
            <a:endParaRPr lang="en-US" dirty="0"/>
          </a:p>
          <a:p>
            <a:r>
              <a:rPr lang="en-US" dirty="0"/>
              <a:t>Permata </a:t>
            </a:r>
            <a:r>
              <a:rPr lang="en-US" dirty="0" err="1"/>
              <a:t>merdeka</a:t>
            </a: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IISMA</a:t>
            </a:r>
          </a:p>
          <a:p>
            <a:r>
              <a:rPr lang="en-US" dirty="0"/>
              <a:t>Program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Merdeka</a:t>
            </a:r>
          </a:p>
          <a:p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FKM UNAIR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mendapat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highlight>
                  <a:srgbClr val="FFFF00"/>
                </a:highlight>
                <a:sym typeface="Wingdings" panose="05000000000000000000" pitchFamily="2" charset="2"/>
              </a:rPr>
              <a:t>hibah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 Center of Excellence MBKM 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err="1">
                <a:sym typeface="Wingdings" panose="05000000000000000000" pitchFamily="2" charset="2"/>
              </a:rPr>
              <a:t>CoE</a:t>
            </a:r>
            <a:r>
              <a:rPr lang="en-US" dirty="0">
                <a:sym typeface="Wingdings" panose="05000000000000000000" pitchFamily="2" charset="2"/>
              </a:rPr>
              <a:t> MBKM (</a:t>
            </a:r>
            <a:r>
              <a:rPr lang="en-US" dirty="0" err="1">
                <a:sym typeface="Wingdings" panose="05000000000000000000" pitchFamily="2" charset="2"/>
              </a:rPr>
              <a:t>ketua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Riris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8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2000" b="1" dirty="0">
                <a:solidFill>
                  <a:schemeClr val="bg1"/>
                </a:solidFill>
              </a:rPr>
              <a:t>DOKUMENTASI LAPORAN HASIL MAGANG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680520" cy="223224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147752"/>
            <a:ext cx="4089891" cy="23302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78" y="2708920"/>
            <a:ext cx="4644517" cy="21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 BAR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BARU" id="{D79A5D33-0A8E-4060-974E-F894B5AABC98}" vid="{5E3329F5-84C3-4083-94ED-B7FA1AAF94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868</TotalTime>
  <Words>355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Bahnschrift SemiBold SemiConden</vt:lpstr>
      <vt:lpstr>Impact</vt:lpstr>
      <vt:lpstr>News706 BT</vt:lpstr>
      <vt:lpstr>Nixie One</vt:lpstr>
      <vt:lpstr>Open Sans</vt:lpstr>
      <vt:lpstr>Times New Roman</vt:lpstr>
      <vt:lpstr>Wingdings</vt:lpstr>
      <vt:lpstr>Theme1 BARU</vt:lpstr>
      <vt:lpstr>Center of Excellence  Merdeka Belajar Kampus Merdeka</vt:lpstr>
      <vt:lpstr>BACKGROUND</vt:lpstr>
      <vt:lpstr>PowerPoint Presentation</vt:lpstr>
      <vt:lpstr>TERIMAKASIH KEPADA</vt:lpstr>
      <vt:lpstr>Tri Darma Perguruan Tinggi</vt:lpstr>
      <vt:lpstr>PowerPoint Presentation</vt:lpstr>
      <vt:lpstr>PowerPoint Presentation</vt:lpstr>
      <vt:lpstr>MBKM FKM UNAIR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of Excellence  Merdeka Belajar Kampus Merdeka</dc:title>
  <dc:creator>asus</dc:creator>
  <cp:lastModifiedBy>asus</cp:lastModifiedBy>
  <cp:revision>95</cp:revision>
  <dcterms:created xsi:type="dcterms:W3CDTF">2021-04-07T01:08:28Z</dcterms:created>
  <dcterms:modified xsi:type="dcterms:W3CDTF">2021-05-27T02:29:22Z</dcterms:modified>
</cp:coreProperties>
</file>