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7" r:id="rId2"/>
    <p:sldId id="276" r:id="rId3"/>
    <p:sldId id="258" r:id="rId4"/>
    <p:sldId id="269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F71"/>
    <a:srgbClr val="431141"/>
    <a:srgbClr val="370D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8641"/>
    <p:restoredTop sz="96006"/>
  </p:normalViewPr>
  <p:slideViewPr>
    <p:cSldViewPr snapToGrid="0" snapToObjects="1">
      <p:cViewPr varScale="1">
        <p:scale>
          <a:sx n="117" d="100"/>
          <a:sy n="117" d="100"/>
        </p:scale>
        <p:origin x="7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B5B580-BC5A-594A-9EB3-C1AF7FF06DE6}"/>
              </a:ext>
            </a:extLst>
          </p:cNvPr>
          <p:cNvSpPr/>
          <p:nvPr userDrawn="1"/>
        </p:nvSpPr>
        <p:spPr>
          <a:xfrm>
            <a:off x="-16512" y="-12702"/>
            <a:ext cx="12221212" cy="6908803"/>
          </a:xfrm>
          <a:prstGeom prst="rect">
            <a:avLst/>
          </a:prstGeom>
          <a:solidFill>
            <a:srgbClr val="370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A3CDBB-BC64-D248-BD86-FA6FA3504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9" r="19141"/>
          <a:stretch/>
        </p:blipFill>
        <p:spPr>
          <a:xfrm>
            <a:off x="1014412" y="-1"/>
            <a:ext cx="1058269" cy="17382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2" y="2729737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D7B584-C4DC-8D47-B940-3682A0571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52389"/>
            <a:ext cx="45719" cy="9260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4EA9DFD-4B7B-2244-BCEA-1C39FEB19366}"/>
              </a:ext>
            </a:extLst>
          </p:cNvPr>
          <p:cNvSpPr/>
          <p:nvPr userDrawn="1"/>
        </p:nvSpPr>
        <p:spPr>
          <a:xfrm>
            <a:off x="914400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ID" sz="1100" b="0" i="1" dirty="0">
                <a:solidFill>
                  <a:schemeClr val="bg1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Preventing Disease, Prolonging Life, and Promoting Health Through the Organized Efforts of Society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EDA937C-8555-F84E-AA55-84251D780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</a:blip>
          <a:srcRect l="-4917" t="14228" r="50000" b="-1080"/>
          <a:stretch/>
        </p:blipFill>
        <p:spPr>
          <a:xfrm>
            <a:off x="8404819" y="-2"/>
            <a:ext cx="3766225" cy="5956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8" y="-12702"/>
            <a:ext cx="1664065" cy="16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122620-BED3-9648-A0FE-D290355919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921331-A495-6A44-8BA5-06E579CCD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9" r="19141"/>
          <a:stretch/>
        </p:blipFill>
        <p:spPr>
          <a:xfrm>
            <a:off x="1028700" y="0"/>
            <a:ext cx="1058269" cy="17382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491663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4F2550-8CE2-804B-A0E2-E1714E757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19090"/>
            <a:ext cx="45719" cy="926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8" y="-12702"/>
            <a:ext cx="1664065" cy="16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F5202F-6555-684C-AACD-6602B82F01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757F88-3C13-1D4F-9689-0716825B0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9" r="19141"/>
          <a:stretch/>
        </p:blipFill>
        <p:spPr>
          <a:xfrm>
            <a:off x="1028700" y="0"/>
            <a:ext cx="1058269" cy="17382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309600"/>
            <a:ext cx="5867401" cy="1048463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solidFill>
                  <a:schemeClr val="bg1"/>
                </a:solidFill>
                <a:latin typeface="DinC" pitchFamily="2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9CAE70-1184-E442-91A3-B90496B588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19090"/>
            <a:ext cx="45719" cy="926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8" y="-12702"/>
            <a:ext cx="1664065" cy="16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480F967-EB79-0E45-BA84-3EA46AB3E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0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E4145C-6316-884B-9D0F-D0B9738D1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9" r="19141"/>
          <a:stretch/>
        </p:blipFill>
        <p:spPr>
          <a:xfrm>
            <a:off x="1028700" y="0"/>
            <a:ext cx="1058269" cy="17382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solidFill>
                  <a:schemeClr val="bg1"/>
                </a:solidFill>
                <a:latin typeface="DinC" pitchFamily="2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8352E5-ED31-A947-9901-5FC4A2FFB4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19090"/>
            <a:ext cx="45719" cy="926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8" y="-12702"/>
            <a:ext cx="1664065" cy="16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1152B7-F4B4-A842-9794-C375B4AB1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60" r="32529" b="22203"/>
          <a:stretch/>
        </p:blipFill>
        <p:spPr>
          <a:xfrm>
            <a:off x="-22303" y="-28893"/>
            <a:ext cx="12377853" cy="6915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82020C-CC46-DC4B-ACDE-5B80B972CB61}"/>
              </a:ext>
            </a:extLst>
          </p:cNvPr>
          <p:cNvSpPr/>
          <p:nvPr userDrawn="1"/>
        </p:nvSpPr>
        <p:spPr>
          <a:xfrm>
            <a:off x="-22303" y="-60832"/>
            <a:ext cx="12400156" cy="6947723"/>
          </a:xfrm>
          <a:prstGeom prst="rect">
            <a:avLst/>
          </a:prstGeom>
          <a:solidFill>
            <a:srgbClr val="370D3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27F1F4-0655-AC4D-BB35-0CC86D364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979" r="19141"/>
          <a:stretch/>
        </p:blipFill>
        <p:spPr>
          <a:xfrm>
            <a:off x="10719110" y="5119727"/>
            <a:ext cx="1058269" cy="1738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F32AA4-91B8-8345-BC39-7C8528FB52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419090"/>
            <a:ext cx="45719" cy="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021324-96DC-0F43-A118-E50B2BC26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547"/>
          <a:stretch/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117236-5E7C-3A4F-9AE6-882902A89316}"/>
              </a:ext>
            </a:extLst>
          </p:cNvPr>
          <p:cNvSpPr/>
          <p:nvPr userDrawn="1"/>
        </p:nvSpPr>
        <p:spPr>
          <a:xfrm>
            <a:off x="0" y="1025887"/>
            <a:ext cx="6896100" cy="4800600"/>
          </a:xfrm>
          <a:prstGeom prst="rect">
            <a:avLst/>
          </a:prstGeom>
          <a:solidFill>
            <a:srgbClr val="431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BDABC8-515D-4349-BD63-B2A9DB4BB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979" r="19141"/>
          <a:stretch/>
        </p:blipFill>
        <p:spPr>
          <a:xfrm>
            <a:off x="10540690" y="5119727"/>
            <a:ext cx="1058269" cy="173827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>
                <a:ln>
                  <a:noFill/>
                </a:ln>
                <a:solidFill>
                  <a:schemeClr val="bg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DinC" pitchFamily="2" charset="0"/>
                <a:ea typeface="DinC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F5024B-CC67-4E40-B8BE-001EC5DCA8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405247"/>
            <a:ext cx="45719" cy="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478" y="631824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rgbClr val="741F7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D6809F-9004-E040-9537-7FCD297CB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9" r="19141"/>
          <a:stretch/>
        </p:blipFill>
        <p:spPr>
          <a:xfrm>
            <a:off x="11009409" y="0"/>
            <a:ext cx="1058269" cy="17382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9D7FFD-081C-BF48-8E2A-4C7B8AB2DEED}"/>
              </a:ext>
            </a:extLst>
          </p:cNvPr>
          <p:cNvGrpSpPr/>
          <p:nvPr userDrawn="1"/>
        </p:nvGrpSpPr>
        <p:grpSpPr>
          <a:xfrm>
            <a:off x="124322" y="6308393"/>
            <a:ext cx="7392656" cy="420576"/>
            <a:chOff x="124322" y="6308393"/>
            <a:chExt cx="7392656" cy="4205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46F2D5B-891B-3A41-BECA-4F49F14F41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1113" t="25015" r="46733" b="28595"/>
            <a:stretch/>
          </p:blipFill>
          <p:spPr>
            <a:xfrm>
              <a:off x="124322" y="6308393"/>
              <a:ext cx="1296656" cy="38483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DDC6025-6638-0143-86E0-5BA167A8E019}"/>
                </a:ext>
              </a:extLst>
            </p:cNvPr>
            <p:cNvSpPr/>
            <p:nvPr userDrawn="1"/>
          </p:nvSpPr>
          <p:spPr>
            <a:xfrm>
              <a:off x="1420978" y="6467359"/>
              <a:ext cx="6096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ID" sz="1100" b="0" i="1" dirty="0">
                  <a:solidFill>
                    <a:srgbClr val="431141"/>
                  </a:solidFill>
                  <a:effectLst/>
                  <a:latin typeface="Didot" panose="02000503000000020003" pitchFamily="2" charset="-79"/>
                  <a:cs typeface="Didot" panose="02000503000000020003" pitchFamily="2" charset="-79"/>
                </a:rPr>
                <a:t>Preventing Disease, Prolonging Life, and Promoting Health Through the Organized Efforts of Society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D20598-045D-CB4E-BF43-E3B453D1D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646"/>
            <a:ext cx="45719" cy="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>
            <a:lvl1pPr>
              <a:defRPr>
                <a:solidFill>
                  <a:srgbClr val="741F7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  <a:latin typeface="DinC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32810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D0C696-EF4E-EC43-94CD-8A8781C59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979" r="19141"/>
          <a:stretch/>
        </p:blipFill>
        <p:spPr>
          <a:xfrm>
            <a:off x="10914656" y="-16689"/>
            <a:ext cx="1058269" cy="1738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BB3230-2C30-9D4E-9860-E35B2E613433}"/>
              </a:ext>
            </a:extLst>
          </p:cNvPr>
          <p:cNvSpPr/>
          <p:nvPr userDrawn="1"/>
        </p:nvSpPr>
        <p:spPr>
          <a:xfrm>
            <a:off x="933450" y="3946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ID" sz="1100" b="0" i="1" dirty="0">
                <a:solidFill>
                  <a:srgbClr val="431141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Preventing Disease, Prolonging Life, and Promoting Health Through the Organized Efforts of Society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2079B46-5359-5A42-A623-3889C7CE0F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646"/>
            <a:ext cx="45719" cy="9260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6A93F5D-B4E9-C144-8AEC-1D0A70581726}"/>
              </a:ext>
            </a:extLst>
          </p:cNvPr>
          <p:cNvGrpSpPr/>
          <p:nvPr userDrawn="1"/>
        </p:nvGrpSpPr>
        <p:grpSpPr>
          <a:xfrm>
            <a:off x="124322" y="6308393"/>
            <a:ext cx="7392656" cy="420576"/>
            <a:chOff x="124322" y="6308393"/>
            <a:chExt cx="7392656" cy="4205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F54B94A-31D0-CE4E-9BEB-5BAF9E9349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1113" t="25015" r="46733" b="28595"/>
            <a:stretch/>
          </p:blipFill>
          <p:spPr>
            <a:xfrm>
              <a:off x="124322" y="6308393"/>
              <a:ext cx="1296656" cy="38483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9E66E17-A5E9-FC41-AB2D-89C1DE080CD7}"/>
                </a:ext>
              </a:extLst>
            </p:cNvPr>
            <p:cNvSpPr/>
            <p:nvPr userDrawn="1"/>
          </p:nvSpPr>
          <p:spPr>
            <a:xfrm>
              <a:off x="1420978" y="6467359"/>
              <a:ext cx="6096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ID" sz="1100" b="0" i="1" dirty="0">
                  <a:solidFill>
                    <a:srgbClr val="431141"/>
                  </a:solidFill>
                  <a:effectLst/>
                  <a:latin typeface="Didot" panose="02000503000000020003" pitchFamily="2" charset="-79"/>
                  <a:cs typeface="Didot" panose="02000503000000020003" pitchFamily="2" charset="-79"/>
                </a:rPr>
                <a:t>Preventing Disease, Prolonging Life, and Promoting Health Through the Organized Efforts of 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60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950" y="1789965"/>
            <a:ext cx="8420100" cy="896795"/>
          </a:xfrm>
        </p:spPr>
        <p:txBody>
          <a:bodyPr anchor="t" anchorCtr="0">
            <a:noAutofit/>
          </a:bodyPr>
          <a:lstStyle>
            <a:lvl1pPr>
              <a:defRPr sz="4800" spc="0" baseline="0">
                <a:solidFill>
                  <a:schemeClr val="tx1"/>
                </a:solidFill>
                <a:latin typeface="DinC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85950" y="3129851"/>
            <a:ext cx="5867400" cy="172050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79CB81-55D0-1949-AE68-F207481EC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554141" y="966206"/>
            <a:ext cx="59153" cy="13955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DCAE87-E558-4B4E-8C08-96F6D9EADA21}"/>
              </a:ext>
            </a:extLst>
          </p:cNvPr>
          <p:cNvGrpSpPr/>
          <p:nvPr userDrawn="1"/>
        </p:nvGrpSpPr>
        <p:grpSpPr>
          <a:xfrm>
            <a:off x="4397796" y="5778091"/>
            <a:ext cx="2566524" cy="616022"/>
            <a:chOff x="1342090" y="5691295"/>
            <a:chExt cx="2566524" cy="6160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4CC3312-DBB1-F242-8B7A-2DD93D75B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42090" y="5888217"/>
              <a:ext cx="1828800" cy="4191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2373F26-C7AB-3E44-BCB1-3F5C254B3E9B}"/>
                </a:ext>
              </a:extLst>
            </p:cNvPr>
            <p:cNvSpPr txBox="1"/>
            <p:nvPr userDrawn="1"/>
          </p:nvSpPr>
          <p:spPr>
            <a:xfrm>
              <a:off x="1994087" y="5691295"/>
              <a:ext cx="19145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0" i="1" dirty="0">
                  <a:latin typeface="Didot" panose="02000503000000020003" pitchFamily="2" charset="-79"/>
                  <a:cs typeface="Didot" panose="02000503000000020003" pitchFamily="2" charset="-79"/>
                </a:rPr>
                <a:t>Member of: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90744B-877D-FD41-BC58-BA8FA3C7610F}"/>
              </a:ext>
            </a:extLst>
          </p:cNvPr>
          <p:cNvGrpSpPr/>
          <p:nvPr userDrawn="1"/>
        </p:nvGrpSpPr>
        <p:grpSpPr>
          <a:xfrm>
            <a:off x="6438154" y="5733406"/>
            <a:ext cx="2170324" cy="624261"/>
            <a:chOff x="1370666" y="5682798"/>
            <a:chExt cx="2170324" cy="624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2B403E9-72DC-3A47-BED5-1C53CB04D6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70666" y="5990609"/>
              <a:ext cx="707990" cy="3164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E19DE19-505A-9C44-B245-1982AA155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213750" y="5984345"/>
              <a:ext cx="1243825" cy="316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E236B46-BE46-7745-94C3-80D599450DF2}"/>
                </a:ext>
              </a:extLst>
            </p:cNvPr>
            <p:cNvSpPr txBox="1"/>
            <p:nvPr userDrawn="1"/>
          </p:nvSpPr>
          <p:spPr>
            <a:xfrm>
              <a:off x="1454080" y="5682798"/>
              <a:ext cx="20869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err="1">
                  <a:latin typeface="Didot" panose="02000503000000020003" pitchFamily="2" charset="-79"/>
                  <a:cs typeface="Didot" panose="02000503000000020003" pitchFamily="2" charset="-79"/>
                </a:rPr>
                <a:t>Curricullum</a:t>
              </a:r>
              <a:r>
                <a:rPr lang="en-US" sz="800" i="1" dirty="0">
                  <a:latin typeface="Didot" panose="02000503000000020003" pitchFamily="2" charset="-79"/>
                  <a:cs typeface="Didot" panose="02000503000000020003" pitchFamily="2" charset="-79"/>
                </a:rPr>
                <a:t> validate and </a:t>
              </a:r>
              <a:r>
                <a:rPr lang="en-US" sz="800" i="1" dirty="0" err="1">
                  <a:latin typeface="Didot" panose="02000503000000020003" pitchFamily="2" charset="-79"/>
                  <a:cs typeface="Didot" panose="02000503000000020003" pitchFamily="2" charset="-79"/>
                </a:rPr>
                <a:t>accreditate</a:t>
              </a:r>
              <a:r>
                <a:rPr lang="en-US" sz="800" i="1" dirty="0">
                  <a:latin typeface="Didot" panose="02000503000000020003" pitchFamily="2" charset="-79"/>
                  <a:cs typeface="Didot" panose="02000503000000020003" pitchFamily="2" charset="-79"/>
                </a:rPr>
                <a:t> by: 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8F3F2E9-A6CA-054F-B730-69D349E61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1113" t="25015" r="46733" b="28595"/>
          <a:stretch/>
        </p:blipFill>
        <p:spPr>
          <a:xfrm>
            <a:off x="1692807" y="5712233"/>
            <a:ext cx="2493431" cy="74003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546ECAF-FD0F-7743-B106-E1FF63FD3D3E}"/>
              </a:ext>
            </a:extLst>
          </p:cNvPr>
          <p:cNvGrpSpPr/>
          <p:nvPr userDrawn="1"/>
        </p:nvGrpSpPr>
        <p:grpSpPr>
          <a:xfrm>
            <a:off x="-128012" y="5299453"/>
            <a:ext cx="1914527" cy="1470999"/>
            <a:chOff x="10246517" y="5259252"/>
            <a:chExt cx="1814513" cy="14409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F359DB4F-451A-504B-B205-4F4CDB0E2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18774" y="5259252"/>
              <a:ext cx="1270000" cy="1270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7022940-8AD8-B54E-9814-7FAC7CC2B136}"/>
                </a:ext>
              </a:extLst>
            </p:cNvPr>
            <p:cNvSpPr txBox="1"/>
            <p:nvPr userDrawn="1"/>
          </p:nvSpPr>
          <p:spPr>
            <a:xfrm>
              <a:off x="10246517" y="6446308"/>
              <a:ext cx="181451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dirty="0">
                  <a:solidFill>
                    <a:srgbClr val="741F71"/>
                  </a:solidFill>
                  <a:latin typeface="Didot" panose="02000503000000020003" pitchFamily="2" charset="-79"/>
                  <a:cs typeface="Didot" panose="02000503000000020003" pitchFamily="2" charset="-79"/>
                </a:rPr>
                <a:t>SCAN for further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7771280-AA37-F647-A0EE-89FD8BD9C714}"/>
              </a:ext>
            </a:extLst>
          </p:cNvPr>
          <p:cNvSpPr/>
          <p:nvPr userDrawn="1"/>
        </p:nvSpPr>
        <p:spPr>
          <a:xfrm>
            <a:off x="1807150" y="276031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ID" sz="1100" b="0" i="1" dirty="0">
                <a:solidFill>
                  <a:srgbClr val="431141"/>
                </a:solidFill>
                <a:effectLst/>
                <a:latin typeface="Didot" panose="02000503000000020003" pitchFamily="2" charset="-79"/>
                <a:cs typeface="Didot" panose="02000503000000020003" pitchFamily="2" charset="-79"/>
              </a:rPr>
              <a:t>Preventing Disease, Prolonging Life, and Promoting Health Through the Organized Efforts of Society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83" r:id="rId6"/>
    <p:sldLayoutId id="2147483650" r:id="rId7"/>
    <p:sldLayoutId id="2147483675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2847F-3401-D84D-B246-F3305588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B08539-50D9-A749-BBD0-4464A9F41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2D806B-CD32-3244-B027-5B2B0A3F9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F09A8-A68C-BF4F-8128-79B327AA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E4FDB0-D84A-0F41-A5CC-1C0E451A4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9B52D0-0D66-0345-98AB-9A1C9047BC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7587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F3B911-CDF8-2F49-BAFA-AEDE0D3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224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52D8E9F-E43E-A143-8D9D-70CBE8DC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E7008DB-4390-6041-BCE9-7CF613184F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BE5B3EA-6D6A-7C4E-9FBF-A0183FAC6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113EA9-D515-D848-BC2F-3675A8EC10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914650" y="632260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20361E-1B73-F446-9DCD-B0737112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5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11973-9035-6A4B-8EB4-7B2BF250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37D7F7F-15D3-524F-9F82-F1BDA2F82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KM Official Template Powerpoint" id="{44CB76A8-0965-8343-93C2-FE5456BC6DE6}" vid="{B472D907-34EA-0B4F-ACFD-3A7AAA0BB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Didot</vt:lpstr>
      <vt:lpstr>DinC</vt:lpstr>
      <vt:lpstr>Roboto Slab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 Akhsanu Ridlo</dc:creator>
  <cp:lastModifiedBy>MSI</cp:lastModifiedBy>
  <cp:revision>3</cp:revision>
  <dcterms:created xsi:type="dcterms:W3CDTF">2021-03-08T15:08:19Z</dcterms:created>
  <dcterms:modified xsi:type="dcterms:W3CDTF">2022-09-13T10:27:11Z</dcterms:modified>
</cp:coreProperties>
</file>